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40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0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5AE2B0-82E1-4D48-ACE5-DF9FEBB10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607C49-0AD9-4557-A6E5-50B00E386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4FD059-DEF6-4D24-8FAC-4BD8B114E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7D2207-CF9E-4253-9A1F-CC71BE65F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88DA84-45AA-436E-B5EF-49D4DBF77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3061B6-CC6C-4513-868A-4B924BDAC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CFC93C-160E-4D60-8B95-F2E009C5A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E4250E-A794-438F-BCB7-7AE0DF092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CA902A-8509-479B-9A20-4EAD90970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96EC3-58A2-4804-A490-96353C042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FC0871-7C4C-4F5A-927F-F6E71DC33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4396" r:id="rId2"/>
    <p:sldLayoutId id="2147494397" r:id="rId3"/>
    <p:sldLayoutId id="2147494398" r:id="rId4"/>
    <p:sldLayoutId id="2147494399" r:id="rId5"/>
    <p:sldLayoutId id="2147494400" r:id="rId6"/>
    <p:sldLayoutId id="2147494401" r:id="rId7"/>
    <p:sldLayoutId id="2147494402" r:id="rId8"/>
    <p:sldLayoutId id="2147494403" r:id="rId9"/>
    <p:sldLayoutId id="2147494404" r:id="rId10"/>
    <p:sldLayoutId id="214749440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18" Type="http://schemas.openxmlformats.org/officeDocument/2006/relationships/tags" Target="../tags/tag132.xml" /><Relationship Id="rId19" Type="http://schemas.openxmlformats.org/officeDocument/2006/relationships/tags" Target="../tags/tag133.xml" /><Relationship Id="rId2" Type="http://schemas.openxmlformats.org/officeDocument/2006/relationships/tags" Target="../tags/tag116.xml" /><Relationship Id="rId20" Type="http://schemas.openxmlformats.org/officeDocument/2006/relationships/tags" Target="../tags/tag134.xml" /><Relationship Id="rId21" Type="http://schemas.openxmlformats.org/officeDocument/2006/relationships/tags" Target="../tags/tag135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6.xml" /><Relationship Id="rId3" Type="http://schemas.openxmlformats.org/officeDocument/2006/relationships/tags" Target="../tags/tag13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243224233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企业管理的组织文化与员工关系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组织文化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员工关系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组织文化与员工关系的相互作用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企业管理中的组织文化与员工关系实践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未来展望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组织文化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内容占位符 1"/>
          <p:cNvSpPr>
            <a:spLocks noGrp="1"/>
          </p:cNvSpPr>
          <p:nvPr>
            <p:ph idx="2"/>
          </p:nvPr>
        </p:nvSpPr>
        <p:spPr/>
        <p:txBody>
          <a:bodyPr>
            <a:normAutofit fontScale="53750"/>
          </a:bodyPr>
          <a:lstStyle/>
          <a:p>
            <a:r>
              <a:rPr lang="zh-CN" altLang="en-US"/>
              <a:t>组织文化的定义：组织文化是指一个组织在长期发展过程中形成的共同价值观、信仰、行为准则和习惯等。</a:t>
            </a:r>
            <a:endParaRPr lang="zh-CN" altLang="en-US"/>
          </a:p>
          <a:p>
            <a:r>
              <a:rPr lang="zh-CN" altLang="en-US"/>
              <a:t>组织文化的重要性：组织文化对于一个企业的成功和发展至关重要，它能够激发员工的归属感和自豪感，提高企业的凝聚力和竞争力。同时，组织文化还能够影响员工的行为和决策，促进企业的可持续发展。  以下是用户提供的信息和标题： 我正在写一份主题为“企业管理的组织文化与员工关系”的PPT,现在准备介绍“员工关系”,请帮我生成“员工关系管理”为标题的内容 员工关系管理</a:t>
            </a:r>
            <a:endParaRPr lang="zh-CN" altLang="en-US"/>
          </a:p>
          <a:p>
            <a:pPr lvl="1"/>
            <a:r>
              <a:rPr lang="zh-CN" altLang="en-US"/>
              <a:t>以下是用户提供的信息和标题：</a:t>
            </a:r>
            <a:endParaRPr lang="zh-CN" altLang="en-US"/>
          </a:p>
          <a:p>
            <a:pPr lvl="1"/>
            <a:r>
              <a:rPr lang="zh-CN" altLang="en-US"/>
              <a:t>我正在写一份主题为“企业管理的组织文化与员工关系”的PPT,现在准备介绍“员工关系”,请帮我生成“员工关系管理”为标题的内容</a:t>
            </a:r>
            <a:endParaRPr lang="zh-CN" altLang="en-US"/>
          </a:p>
          <a:p>
            <a:pPr lvl="1"/>
            <a:r>
              <a:rPr lang="zh-CN" altLang="en-US"/>
              <a:t>员工关系管理</a:t>
            </a:r>
            <a:endParaRPr lang="zh-CN" altLang="en-US"/>
          </a:p>
          <a:p>
            <a:r>
              <a:rPr lang="zh-CN" altLang="en-US"/>
              <a:t>员工关系管理的定义：员工关系管理是指企业通过一系列措施和手段，维护和改善与员工之间的关系，提高员工满意度和忠诚度，促进企业的稳定和发展。</a:t>
            </a:r>
            <a:endParaRPr lang="zh-CN" altLang="en-US"/>
          </a:p>
          <a:p>
            <a:r>
              <a:rPr lang="zh-CN" altLang="en-US"/>
              <a:t>员工关系管理的重要性：员工是企业最重要的资源之一，员工关系的和谐与否直接影响到企业的稳定和发展。通过有效的员工关系管理，可以增强员工的归属感和忠诚度，提高员工的工作积极性和效率，从而为企业创造更大的价值。</a:t>
            </a:r>
            <a:endParaRPr lang="zh-CN" altLang="en-US"/>
          </a:p>
          <a:p>
            <a:r>
              <a:rPr lang="zh-CN" altLang="en-US"/>
              <a:t>员工关系管理的措施：企业可以通过建立良好的沟通机制、提供培训和发展机会、关注员工福利和健康等方面来改善员工关系。同时，还需要建立有效的激励机制和约束机制，确保员工行为的规范和企业的利益。</a:t>
            </a:r>
            <a:endParaRPr lang="zh-CN" altLang="en-US"/>
          </a:p>
          <a:p>
            <a:r>
              <a:rPr lang="zh-CN" altLang="en-US"/>
              <a:t>员工关系管理的挑战：随着社会的不断变化和技术的不断进步，员工关系管理也面临着新的挑战。企业需要不断适应新的变化和趋势，加强员工关系管理的创新和改进，以更好地满足员工的需求和期望。</a:t>
            </a:r>
            <a:endParaRPr lang="zh-CN" altLang="en-US"/>
          </a:p>
        </p:txBody>
      </p:sp>
      <p:sp>
        <p:nvSpPr>
          <p:cNvPr id="104897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组织文化的定义与重要性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组织文化的形成与影响因素</a:t>
            </a:r>
            <a:endParaRPr lang="zh-CN" altLang="en-US"/>
          </a:p>
        </p:txBody>
      </p:sp>
      <p:sp>
        <p:nvSpPr>
          <p:cNvPr id="104900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组织文化的定义与特点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组织文化的影响因素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组织文化与员工关系的关系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组织文化的形成过程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组织文化的类型与特点</a:t>
            </a:r>
            <a:endParaRPr lang="zh-CN" altLang="en-US"/>
          </a:p>
        </p:txBody>
      </p:sp>
      <p:sp>
        <p:nvSpPr>
          <p:cNvPr id="1049080" name="矩形 31"/>
          <p:cNvSpPr/>
          <p:nvPr>
            <p:custDataLst>
              <p:tags r:id="rId2"/>
            </p:custDataLst>
          </p:nvPr>
        </p:nvSpPr>
        <p:spPr>
          <a:xfrm>
            <a:off x="608400" y="2032401"/>
            <a:ext cx="10970811" cy="1691783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类型：正式组织文化和非正式组织文化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矩形 4"/>
          <p:cNvSpPr/>
          <p:nvPr>
            <p:custDataLst>
              <p:tags r:id="rId3"/>
            </p:custDataLst>
          </p:nvPr>
        </p:nvSpPr>
        <p:spPr>
          <a:xfrm>
            <a:off x="608400" y="4015816"/>
            <a:ext cx="10970811" cy="1691783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特点：独特性、继承性、相融性、人本性、创新性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组织文化与企业管理</a:t>
            </a:r>
            <a:endParaRPr lang="zh-CN" altLang="en-US"/>
          </a:p>
        </p:txBody>
      </p:sp>
      <p:sp>
        <p:nvSpPr>
          <p:cNvPr id="1049118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如何塑造良好的组织文化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28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组织文化对企业绩效的影响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组织文化与企业管理之间的关系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40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组织文化的定义与特点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8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员工关系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员工关系的定义与重要性</a:t>
            </a:r>
            <a:endParaRPr lang="zh-CN" altLang="en-US"/>
          </a:p>
        </p:txBody>
      </p:sp>
      <p:sp>
        <p:nvSpPr>
          <p:cNvPr id="1049244" name="Freeform 20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608400" y="1621292"/>
            <a:ext cx="2149867" cy="1629255"/>
          </a:xfrm>
          <a:custGeom>
            <a:gdLst>
              <a:gd name="T0" fmla="*/ 0 w 5260"/>
              <a:gd name="T1" fmla="*/ 3424 h 3425"/>
              <a:gd name="T2" fmla="*/ 5259 w 5260"/>
              <a:gd name="T3" fmla="*/ 1352 h 3425"/>
              <a:gd name="T4" fmla="*/ 5259 w 5260"/>
              <a:gd name="T5" fmla="*/ 0 h 3425"/>
              <a:gd name="T6" fmla="*/ 0 w 5260"/>
              <a:gd name="T7" fmla="*/ 2074 h 3425"/>
              <a:gd name="T8" fmla="*/ 0 w 5260"/>
              <a:gd name="T9" fmla="*/ 3424 h 342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25">
                <a:moveTo>
                  <a:pt x="0" y="3424"/>
                </a:moveTo>
                <a:lnTo>
                  <a:pt x="5259" y="1352"/>
                </a:lnTo>
                <a:lnTo>
                  <a:pt x="5259" y="0"/>
                </a:lnTo>
                <a:lnTo>
                  <a:pt x="0" y="2074"/>
                </a:lnTo>
                <a:lnTo>
                  <a:pt x="0" y="3424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246" name="Freeform 21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608400" y="2594822"/>
            <a:ext cx="2149867" cy="1629255"/>
          </a:xfrm>
          <a:custGeom>
            <a:gdLst>
              <a:gd name="T0" fmla="*/ 0 w 5260"/>
              <a:gd name="T1" fmla="*/ 3425 h 3426"/>
              <a:gd name="T2" fmla="*/ 5259 w 5260"/>
              <a:gd name="T3" fmla="*/ 1351 h 3426"/>
              <a:gd name="T4" fmla="*/ 5259 w 5260"/>
              <a:gd name="T5" fmla="*/ 0 h 3426"/>
              <a:gd name="T6" fmla="*/ 0 w 5260"/>
              <a:gd name="T7" fmla="*/ 2072 h 3426"/>
              <a:gd name="T8" fmla="*/ 0 w 5260"/>
              <a:gd name="T9" fmla="*/ 3425 h 342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25">
                <a:moveTo>
                  <a:pt x="0" y="3425"/>
                </a:moveTo>
                <a:lnTo>
                  <a:pt x="5259" y="1351"/>
                </a:lnTo>
                <a:lnTo>
                  <a:pt x="5259" y="0"/>
                </a:lnTo>
                <a:lnTo>
                  <a:pt x="0" y="2072"/>
                </a:lnTo>
                <a:lnTo>
                  <a:pt x="0" y="3425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248" name="Freeform 22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608400" y="3563271"/>
            <a:ext cx="2149867" cy="1633449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250" name="Freeform 25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608400" y="2590376"/>
            <a:ext cx="2149867" cy="660511"/>
          </a:xfrm>
          <a:custGeom>
            <a:gdLst>
              <a:gd name="T0" fmla="*/ 5259 w 5260"/>
              <a:gd name="T1" fmla="*/ 1351 h 1352"/>
              <a:gd name="T2" fmla="*/ 0 w 5260"/>
              <a:gd name="T3" fmla="*/ 1351 h 1352"/>
              <a:gd name="T4" fmla="*/ 0 w 5260"/>
              <a:gd name="T5" fmla="*/ 0 h 1352"/>
              <a:gd name="T6" fmla="*/ 5259 w 5260"/>
              <a:gd name="T7" fmla="*/ 0 h 1352"/>
              <a:gd name="T8" fmla="*/ 5259 w 5260"/>
              <a:gd name="T9" fmla="*/ 1351 h 13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2">
                <a:moveTo>
                  <a:pt x="5259" y="1351"/>
                </a:moveTo>
                <a:lnTo>
                  <a:pt x="0" y="1351"/>
                </a:lnTo>
                <a:lnTo>
                  <a:pt x="0" y="0"/>
                </a:lnTo>
                <a:lnTo>
                  <a:pt x="5259" y="0"/>
                </a:lnTo>
                <a:lnTo>
                  <a:pt x="5259" y="1351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52" name="Freeform 26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08400" y="3565176"/>
            <a:ext cx="2149867" cy="658360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54" name="Freeform 22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608400" y="4536166"/>
            <a:ext cx="2149867" cy="1633449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256" name="Freeform 27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608400" y="5509061"/>
            <a:ext cx="2149867" cy="660511"/>
          </a:xfrm>
          <a:custGeom>
            <a:gdLst>
              <a:gd name="T0" fmla="*/ 5259 w 5260"/>
              <a:gd name="T1" fmla="*/ 1352 h 1353"/>
              <a:gd name="T2" fmla="*/ 0 w 5260"/>
              <a:gd name="T3" fmla="*/ 1352 h 1353"/>
              <a:gd name="T4" fmla="*/ 0 w 5260"/>
              <a:gd name="T5" fmla="*/ 0 h 1353"/>
              <a:gd name="T6" fmla="*/ 5259 w 5260"/>
              <a:gd name="T7" fmla="*/ 0 h 1353"/>
              <a:gd name="T8" fmla="*/ 4647 w 5260"/>
              <a:gd name="T9" fmla="*/ 677 h 1353"/>
              <a:gd name="T10" fmla="*/ 5259 w 5260"/>
              <a:gd name="T11" fmla="*/ 1352 h 13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3">
                <a:moveTo>
                  <a:pt x="5259" y="1352"/>
                </a:moveTo>
                <a:lnTo>
                  <a:pt x="0" y="1352"/>
                </a:lnTo>
                <a:lnTo>
                  <a:pt x="0" y="0"/>
                </a:lnTo>
                <a:lnTo>
                  <a:pt x="5259" y="0"/>
                </a:lnTo>
                <a:lnTo>
                  <a:pt x="4647" y="677"/>
                </a:lnTo>
                <a:lnTo>
                  <a:pt x="5259" y="1352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58" name="Freeform 26"/>
          <p:cNvSpPr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608400" y="4538071"/>
            <a:ext cx="2149867" cy="658360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60" name="正文"/>
          <p:cNvSpPr txBox="1"/>
          <p:nvPr>
            <p:custDataLst>
              <p:tags r:id="rId10"/>
            </p:custDataLst>
          </p:nvPr>
        </p:nvSpPr>
        <p:spPr>
          <a:xfrm>
            <a:off x="2836787" y="1536195"/>
            <a:ext cx="8741555" cy="74897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87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员工关系定义：员工关系是指企业与员工之间的相互关系，包括劳动关系、沟通关系、信任关系等方面。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62" name="正文"/>
          <p:cNvSpPr txBox="1"/>
          <p:nvPr>
            <p:custDataLst>
              <p:tags r:id="rId11"/>
            </p:custDataLst>
          </p:nvPr>
        </p:nvSpPr>
        <p:spPr>
          <a:xfrm>
            <a:off x="2836787" y="2516076"/>
            <a:ext cx="8741555" cy="74897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87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员工关系的重要性：员工关系对于企业的稳定发展、员工的满意度和忠诚度、企业的形象和声誉等方面都具有重要的影响。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64" name="正文"/>
          <p:cNvSpPr txBox="1"/>
          <p:nvPr>
            <p:custDataLst>
              <p:tags r:id="rId12"/>
            </p:custDataLst>
          </p:nvPr>
        </p:nvSpPr>
        <p:spPr>
          <a:xfrm>
            <a:off x="2836787" y="3495956"/>
            <a:ext cx="8741555" cy="74897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87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员工关系的管理：企业需要建立良好的员工关系管理制度，加强与员工的沟通和交流，提高员工的参与度和满意度，以促进企业的稳定发展。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66" name="正文"/>
          <p:cNvSpPr txBox="1"/>
          <p:nvPr>
            <p:custDataLst>
              <p:tags r:id="rId13"/>
            </p:custDataLst>
          </p:nvPr>
        </p:nvSpPr>
        <p:spPr>
          <a:xfrm>
            <a:off x="2836787" y="4475837"/>
            <a:ext cx="8741555" cy="74897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87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员工关系的挑战：随着社会的不断变化和市场竞争的加剧，员工关系面临着越来越多的挑战，如员工流失、工作压力、沟通障碍等问题。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68" name="正文"/>
          <p:cNvSpPr txBox="1"/>
          <p:nvPr>
            <p:custDataLst>
              <p:tags r:id="rId14"/>
            </p:custDataLst>
          </p:nvPr>
        </p:nvSpPr>
        <p:spPr>
          <a:xfrm>
            <a:off x="2836787" y="5455717"/>
            <a:ext cx="8741555" cy="74897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87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员工关系的未来趋势：未来，随着科技的发展和社会的进步，员工关系将更加注重个性化和多元化，企业需要更加注重员工的个人发展和心理健康。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70" name="Freeform 23"/>
          <p:cNvSpPr>
            <a:spLocks noChangeArrowheads="1"/>
          </p:cNvSpPr>
          <p:nvPr>
            <p:custDataLst>
              <p:tags r:id="rId15"/>
            </p:custDataLst>
          </p:nvPr>
        </p:nvSpPr>
        <p:spPr bwMode="auto">
          <a:xfrm>
            <a:off x="608400" y="1614306"/>
            <a:ext cx="2149867" cy="660511"/>
          </a:xfrm>
          <a:custGeom>
            <a:gdLst>
              <a:gd name="T0" fmla="*/ 5259 w 5260"/>
              <a:gd name="T1" fmla="*/ 1353 h 1354"/>
              <a:gd name="T2" fmla="*/ 0 w 5260"/>
              <a:gd name="T3" fmla="*/ 1353 h 1354"/>
              <a:gd name="T4" fmla="*/ 603 w 5260"/>
              <a:gd name="T5" fmla="*/ 677 h 1354"/>
              <a:gd name="T6" fmla="*/ 0 w 5260"/>
              <a:gd name="T7" fmla="*/ 0 h 1354"/>
              <a:gd name="T8" fmla="*/ 5259 w 5260"/>
              <a:gd name="T9" fmla="*/ 0 h 1354"/>
              <a:gd name="T10" fmla="*/ 5259 w 5260"/>
              <a:gd name="T11" fmla="*/ 1353 h 13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4">
                <a:moveTo>
                  <a:pt x="5259" y="1353"/>
                </a:moveTo>
                <a:lnTo>
                  <a:pt x="0" y="1353"/>
                </a:lnTo>
                <a:lnTo>
                  <a:pt x="603" y="677"/>
                </a:lnTo>
                <a:lnTo>
                  <a:pt x="0" y="0"/>
                </a:lnTo>
                <a:lnTo>
                  <a:pt x="5259" y="0"/>
                </a:lnTo>
                <a:lnTo>
                  <a:pt x="5259" y="1353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员工关系的建立与维护</a:t>
            </a:r>
            <a:endParaRPr lang="zh-CN" altLang="en-US"/>
          </a:p>
        </p:txBody>
      </p:sp>
      <p:sp>
        <p:nvSpPr>
          <p:cNvPr id="1049306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建立良好的沟通机制：建立有效的沟通渠道，促进员工之间的交流与合作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关注员工需求：了解员工的需求和期望，为员工提供必要的支持和帮助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激励员工：通过奖励机制、晋升机制等方式激励员工，提高员工的工作积极性和满意度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维护员工权益：保障员工的合法权益，避免因企业管理不当而引发的员工关系问题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员工关系的冲突与解决</a:t>
            </a:r>
            <a:endParaRPr lang="zh-CN" altLang="en-US"/>
          </a:p>
        </p:txBody>
      </p:sp>
      <p:sp>
        <p:nvSpPr>
          <p:cNvPr id="104934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员工关系冲突的来源：工作目标、工作方式、工作风格等方面的差异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员工关系冲突的负面影响：降低工作效率、影响团队氛围、增加员工离职率等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员工关系冲突的解决策略：建立有效的沟通机制、提高员工的归属感和责任感、采用平等和公正的方式来解决冲突等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员工关系冲突的预防措施：加强企业文化建设、提高员工的素质和能力、建立良好的工作氛围等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员工关系与企业管理</a:t>
            </a:r>
            <a:endParaRPr lang="zh-CN" altLang="en-US"/>
          </a:p>
        </p:txBody>
      </p:sp>
      <p:sp>
        <p:nvSpPr>
          <p:cNvPr id="1049406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如何建立良好的员工关系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16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员工关系对企业管理的负面影响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员工关系对企业管理的积极影响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28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员工关系的重要性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6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46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组织文化与员工关系的相互作用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https://d.book118.com/046243224233010031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1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1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4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4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4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4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PRESET_TEXT_INDEX" val="0"/>
  <p:tag name="KSO_WM_UNIT_PRESET_TEXT_LEN" val="0"/>
  <p:tag name="KSO_WM_UNIT_TEXT_FILL_FORE_SCHEMECOLOR_INDEX" val="1"/>
  <p:tag name="KSO_WM_UNIT_TEXT_FILL_TYPE" val="1"/>
  <p:tag name="KSO_WM_UNIT_TYPE" val="l_h_a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4*l_h_f*1_5_1"/>
  <p:tag name="KSO_WM_UNIT_INDEX" val="1_5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01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0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MiSans</vt:lpstr>
      <vt:lpstr>Wingdings</vt:lpstr>
      <vt:lpstr>Calibri Light</vt:lpstr>
      <vt:lpstr>宋体</vt:lpstr>
      <vt:lpstr>Office Theme</vt:lpstr>
      <vt:lpstr>企业管理的组织文化与员工关系</vt:lpstr>
      <vt:lpstr>目录</vt:lpstr>
      <vt:lpstr>单击添加章节标题</vt:lpstr>
      <vt:lpstr>组织文化</vt:lpstr>
      <vt:lpstr>组织文化的定义与重要性</vt:lpstr>
      <vt:lpstr>组织文化的形成与影响因素</vt:lpstr>
      <vt:lpstr>组织文化的类型与特点</vt:lpstr>
      <vt:lpstr>组织文化与企业管理</vt:lpstr>
      <vt:lpstr>员工关系</vt:lpstr>
      <vt:lpstr>员工关系的定义与重要性</vt:lpstr>
      <vt:lpstr>员工关系的建立与维护</vt:lpstr>
      <vt:lpstr>员工关系的冲突与解决</vt:lpstr>
      <vt:lpstr>员工关系与企业管理</vt:lpstr>
      <vt:lpstr>组织文化与员工关系的相互作用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2024-08-30T17:32:59.427</cp:lastPrinted>
  <dcterms:created xsi:type="dcterms:W3CDTF">2024-08-30T09:32:59Z</dcterms:created>
  <dcterms:modified xsi:type="dcterms:W3CDTF">2024-08-30T09:33:02Z</dcterms:modified>
</cp:coreProperties>
</file>