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641C94-4A93-4B8C-A0B4-A9B5D2954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66231-A289-49B0-9F0C-EC2D38759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EF6C27-4AAD-42CE-AA0B-EFF4D199F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9C8FCC-452A-46EE-8FA0-68EE98474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27C7B2-1A73-4448-A633-BEDF85FA7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594519-6D31-4337-913E-89ACF31856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F088D6-FAAD-40A7-9F26-219811E988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E95729-EED6-457B-8FD4-F1CC3A53D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83CBED-7F88-4FCD-AD18-7811B4DA7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3C2DD-C91E-4B61-9680-4CC146765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064DE-906D-4A8E-AE0A-8684E314B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011421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建设工程监理的量控制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监理工作概述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量控制目标与要求</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施工过程量控制方法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材料设备量控制手段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人员培训与素质提升途径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信息化技术在量控制中应用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监理工作概述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设工程监理是指具有相应资质的监理单位受工程项目建设单位的委托，依据国家有关工程建设的法律、法规，经建设主管部门批准的工程项目建设文件、建设工程委托监理合同及其他建设工程合同，对工程建设实施的专业化监督管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监理定义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监理单位应公正、独立、自主地开展监理工作，维护建设单位和承包单位的合法权益，确保工程建设质量和安全。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监理职责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通过对施工过程中的材料、设备、工艺等进行监督检查，确保工程质量符合设计要求和相关标准。</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质量控制</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负责工程建设信息的收集、整理和发布，为建设单位提供决策支持。</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信息管理</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根据工程建设计划和实际情况，对施工进度进行跟踪和调整，确保工程按时完成。</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进度控制</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协助建设单位进行工程造价管理，审核工程变更和索赔等费用，控制工程投资成本。</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投资控制</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协助建设单位与承包单位签订施工合同，并监督合同的履行情况，处理合同纠纷。</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合同管理</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监理在工程建设中作用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公正、独立、自主；科学、规范、严谨；服务、协调、沟通。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接受建设单位委托→组建项目监理机构→制定监理规划和实施细则→实施施工准备阶段监理→实施施工过程阶段监理→实施竣工验收阶段监理→提交监理工作总结报告。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监理工作原则与流程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监理工作流程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监理工作原则</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量控制目标与要求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确保建设工程符合设计要求和合同规定的质量标准，实现零缺陷、零事故、零投诉。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国家相关法律法规、行业标准、合同约定、设计图纸及施工规范等。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设定依据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质量目标设定及依据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进度目标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按照合同约定的工期，科学合理地安排施工进度，确保工程按时竣工。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保障措施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制定详细的施工进度计划，加强现场施工管理，优化资源配置，确保关键节点按时完成。同时，建立进度预警机制，及时发现并解决进度延误问题。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44" r="24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进度目标设定及保障措施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81" r="31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成本目标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在保证工程质量和进度的前提下，合理控制工程成本，实现经济效益最大化。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优化策略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通过精细化管理、技术创新、材料节约等措施降低工程成本。同时，加强与设计单位、施工单位、监理单位等各方沟通协调，优化设计方案和施工方法，减少不必要的浪费和支出。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成本目标设定及优化策略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施工过程量控制方法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原材料、构配件和设备质量控制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对进场的原材料、构配件和设备进行质量检查和控制，确保符合设计要求和质量标准。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设计文件审查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对设计文件进行详细审查，确保设计符合规范要求，减少后期变更。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施工组织设计审查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对施工单位的施工组织设计进行审查，确保施工方案合理、可行。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施工前准备阶段量控制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56" b="795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施工过程中量监督检查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巡视检查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监理人员定期对施工现场进行巡视检查，发现问题及时指出并督促整改。</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旁站监督</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对关键部位、关键工序的施工过程进行旁站监督，确保施工质量符合要求。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平行检验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监理人员利用一定的检查或检测手段，在施工单位自检的基础上，按照一定的比例独立进行检查或检测。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https://d.book118.com/047001142116006035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2024-09-10T03:15:57.264</cp:lastPrinted>
  <dcterms:created xsi:type="dcterms:W3CDTF">2024-09-09T19:15:57Z</dcterms:created>
  <dcterms:modified xsi:type="dcterms:W3CDTF">2024-09-09T19:15:59Z</dcterms:modified>
</cp:coreProperties>
</file>