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B32F-8BD6-4503-8598-CFC7CAFC9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0F466-5C01-4F65-8219-9806E6AFF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092CA-A5C2-4EEF-851A-357AF49C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CF0B2-F580-4E52-8B01-200A4E8E1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9DDC4-4870-47F9-B17F-9993BF2DD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123B43-6E3A-4286-912A-39626228D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1A206-1B94-4B48-B858-36D63D40E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018C4-6612-415F-BC70-546ABEFF0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23EC6-8BCD-470D-B961-3551FB6A2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101FD-4493-4792-9B0A-8B71F8B65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226CF-A5B1-4FBD-AED2-664523F58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03165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建筑工地气象条件对安全的影响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气象条件概述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气象条件对建筑施工安全的影响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应对气象条件变化的措施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气象条件监测与预警系统建设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分析不同气象因素如何影响建筑施工安全，为制定相应安全措施提供依据。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通过对实际案例的分析，总结应对气象条件对建筑施工安全影响的经验和教训。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38" r="1238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探讨气象条件对建筑施工安全的影响，提高人们对这一问题的认识。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气象条件是影响建筑施工安全的重要因素之一，恶劣的气象条件可能导致施工事故和人员伤亡。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建筑施工现场往往存在多种危险因素，如高空坠落、物体打击、坍塌等，气象条件的变化可能加剧这些危险因素的风险。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了解气象条件对建筑施工安全的影响，有助于施工单位及时采取相应措施，保障施工人员的生命安全和财产安全。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298" r="729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气象条件对建筑施工安全的重要性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气象条件概述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极端高温天气会导致工人中暑、疲劳和工作效率下降，增加事故风险。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温差变化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寒冷天气会使工人身体僵硬，反应迟钝，易引发冻伤和低温症。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昼夜温差大或季节性温差变化会影响建筑材料性能和工人适应性，从而增加安全隐患。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高湿度环境会加速建筑材料吸湿、膨胀和腐蚀，降低结构强度；同时，高湿度还会影响电气设备绝缘性能，增加触电风险。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干燥环境易使建筑材料失水、收缩和开裂，影响建筑质量；此外，低湿度还会使静电现象增多，对精密仪器和电子设备造成干扰甚至损坏。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低湿度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高湿度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大风天气会对高层建筑、临时设施和脚手架等造成威胁，增加坍塌和坠落风险；同时，强风还会影响工人操作和视线，降低工作效率和安全系数。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风向变化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风向的不稳定会影响施工现场的通风和排烟效果，不利于有害气体和粉尘的扩散；此外，风向变化还可能引发局部涡流和湍流现象，对建筑物和设施造成不利影响。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风速和风向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暴雨天气会导致地面积水、泥泞和滑坡等问题，给施工带来不便；同时，雨水还可能渗入建筑材料和设备内部，引发短路、腐蚀等安全隐患。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大雪天气会对施工现场的交通、作业和保暖等方面造成严重影响；积雪还可能压垮简易房屋和临时设施，危及人员安全。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降雪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降水量和降雪量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气象条件对建筑施工安全的影响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高温环境下，人体排汗增多，易导致体内水分和盐分流失，引发中暑、疲劳等问题，降低工作效率。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工人疲劳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高温可能导致机械设备过热，增加设备故障率，影响施工进度。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一些建筑材料在高温下可能发生变形，如钢结构受热膨胀，影响建筑结构的稳定性和安全性。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材料变形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高温天气的影响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潮湿环境容易导致电气设备绝缘性能下降，增加触电风险。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潮湿环境会加速金属材料的腐蚀，缩短建筑材料和构件的使用寿命。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潮湿天气可能导致土壤松软，增加基础施工的难度和危险性。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施工难度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潮湿天气的影响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大风天气的影响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高空作业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大风天气下进行高空作业，如搭设脚手架、吊装等，易发生安全事故，威胁工人生命安全。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建筑材料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大风可能导致建筑材料、构件等被吹落或移位，造成财产损失和人员伤亡。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扬尘污染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大风携带大量尘土，不仅影响施工现场的能见度，还可能对工人的呼吸系统造成伤害。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https://d.book118.com/047003165130006042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2024-09-16T02:22:28.631</cp:lastPrinted>
  <dcterms:created xsi:type="dcterms:W3CDTF">2024-09-15T18:22:28Z</dcterms:created>
  <dcterms:modified xsi:type="dcterms:W3CDTF">2024-09-15T18:22:30Z</dcterms:modified>
</cp:coreProperties>
</file>