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5E42CD-3511-404E-A7BF-272E7896D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060766-CBA8-4A74-B7D1-A744B6D41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21DCB7-12A6-443C-A9F9-9C12CE4D0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6B74EF-8582-4957-BF61-F40EEA453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E17563-8390-4D33-94A9-3DADF82FC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6B55CF-EDE0-4F81-9B7A-14D48795B7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D8BFF6-FCCF-4D76-81B8-398628575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F46F1F-82A6-4DDA-8A47-5711BBB51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F12A24-2E55-45A7-B4E0-48828529A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D9F43B-4A31-4A88-8EFE-5C037F73F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07B818-12C7-46FC-891A-74C6AF04C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003201132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2023年供应室年终总结年度工作计划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2023年供应室工作总结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供应室年度工作亮点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供应室年度工作不足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2024年供应室工作计划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供应室未来展望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2023年供应室工作总结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完成了超过10万件医疗物品的清洗、消毒和灭菌工作，确保了医疗用品的安全性和无菌状态。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清洗、消毒和灭菌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对所有设备进行了全面检查和维护，及时发现并处理了多起潜在故障，确保了设备的正常运行。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设备维护与检修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对各类医疗物资进行了科学分类和有序管理，实现了快速、准确的物资发放，满足了临床科室的需求。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物资管理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组织了多次内部培训和外部培训，提高了员工的专业技能和服务意识。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人员培训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工作内容总结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29" b="1162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工作成果总结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提高了医疗用品的安全性和无菌状态，有效降低了院内感染的风险。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保障了设备的稳定运行，为临床科室提供了可靠的物资保障。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优化了物资管理流程，提高了工作效率和准确性。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提升了员工的专业素质和服务水平，增强了团队凝聚力。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部分设备老化，影响工作效率和质量。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及时更新设备，加强设备的维护和保养，确保设备的稳定运行。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部分员工对新技术和新知识掌握不够。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加强内部培训和外部培训，鼓励员工参加专业学习和交流活动，提高员工的专业素质。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供应室年度工作亮点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优化工作流程，提高工作效率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在2023年，供应室通过改进工作流程，实现了工作效率的大幅提升。他们简化了操作步骤，优化了工作流程，减少了不必要的时间浪费，从而提高了整体工作效率。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亮点一：高效率的工作流程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以客户为中心，提供优质服务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供应室始终坚持以客户为中心，提供优质的服务。他们积极与客户沟通，了解客户需求，及时解决客户问题，确保客户满意度。通过优质的客户服务，供应室赢得了客户的信任和好评。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亮点二：优质的客户服务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持续创新，推动产品升级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供应室不断追求技术创新和产品升级，以满足市场和客户的不断变化的需求。他们投入大量资源进行研发，引进先进的生产技术和设备，推出新产品，不断优化现有产品。通过技术创新和产品升级，供应室保持了竞争优势，提升了市场地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亮点三：技术创新和产品升级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供应室年度工作不足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资源分配不均是供应室年度工作中的一个突出问题，导致部分地区或部门资源过剩，而其他地区或部门资源匮乏，影响整体工作效率。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在资源分配方面，供应室未能实现均衡分配，导致部分地区或部门拥有过多的资源，而其他地区或部门则资源不足。这种不均衡的分配方式不仅影响了整体工作效率，还可能导致资源的浪费和过度使用。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不足一：资源分配不均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https://d.book118.com/047003201132006054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2024-09-29T00:38:58.530</cp:lastPrinted>
  <dcterms:created xsi:type="dcterms:W3CDTF">2024-09-28T16:38:58Z</dcterms:created>
  <dcterms:modified xsi:type="dcterms:W3CDTF">2024-09-28T16:39:00Z</dcterms:modified>
</cp:coreProperties>
</file>