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E3939D-6B66-460C-AA77-2F89B53F30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7A8744-FE62-4B1B-A0E9-8152B91A2F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709557-0C48-4344-9354-FD5AD74408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2C9404-7358-49EF-A3BF-F0971E6FFB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DA42A7-4BE0-4AAC-95A7-5B692143C6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8F5AC7-7982-453C-BED0-9CCF82A9B0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DA7A25-B920-4A41-B524-F3FD408ACE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82B637-9334-412B-BABA-CFCEE4F90B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0FD5F0-7C52-426E-8A20-D015AA636D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DEB0F3-C63F-489D-A541-A2F8FA4937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D004C3-2394-4362-8DC2-09987AC2D5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7005112140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无尘室安全培训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</p:spPr>
        <p:txBody>
          <a:bodyPr vert="horz" wrap="non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无尘室基本知识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无尘室安全操作规程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无尘室安全事故预防与处理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无尘室安全培训与考核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实际操作演练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无尘室基本知识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无尘室是一种特殊的工作环境，通过严格控制室内空气的洁净度，为生产或实验提供所需的洁净空间。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无尘室通常具有高度洁净的环境，室内空气中的尘埃、微生物等污染物被严格控制，以满足各种高科技产业、医疗设备制造、精密仪器生产等领域的需求。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7500" r="27500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无尘室的定义与特性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8667" r="1866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无尘室根据其洁净等级和应用领域可分为不同的类型，如百级、千级、万级等，广泛应用于电子、生物制药、医疗器械等领域。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根据室内空气洁净程度的不同，无尘室可分为不同的等级，如百级、千级、万级等。不同等级的无尘室适用于不同的生产或实验需求，如电子元件制造、生物制药、医疗器械等高科技领域。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无尘室的分类与用途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486" r="2348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为保持无尘室的洁净度和使用效果，需进行定期的维护和管理，包括清洁、消毒、检测等工作。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无尘室的维护和管理对于保持其洁净度和使用效果至关重要。定期清洁室内环境，对设备进行保养和维修，检查空气洁净度等都是必要的维护措施。同时，还需定期对无尘室进行技术检测和评估，确保其性能和安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无尘室的维护与管理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无尘室安全操作规程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进入无尘室前，需穿戴规定的工作服、鞋帽、手套等个人防护装备，确保无尘室的洁净度。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穿着规定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物品管理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896" r="18896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人员净化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严禁将非无尘室的物品带入无尘室内，以防止污染和交叉污染。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在进入无尘室前，需进行全身净化，如洗手、沐浴、更衣等，确保身体洁净。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进入无尘室的准备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在无尘室内工作时，需遵循规定的操作规范，避免产生尘埃和污染物。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操作规范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严禁在无尘室内吸烟、饮食、喧哗等行为，以免影响无尘室的洁净度。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禁止行为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0718" r="10718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定期对无尘室内的设备、工具等进行检查和维护，确保其正常运转。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无尘室内的安全操作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无尘室内应配备高效空气过滤器、空气净化器等设备，确保空气洁净度符合要求。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6563" r="2656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24" r="1672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空气净化设备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无尘室内应安装监控设备，对室内环境进行实时监控，确保无尘室的洁净度。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监控设备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工作人员需佩戴口罩、手套、眼镜等个人防护装备，以保护自身健康。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个人防护装备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无尘室的安全防护设备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924" b="2892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无尘室清洁与消毒规程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清洁周期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无尘室应定期进行全面清洁和消毒，保持室内环境卫生。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清洁方法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采用专业的清洁剂和消毒剂，按照规定的操作规程进行清洁和消毒。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清洁工具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使用经过认证的清洁工具和材料，确保不会对无尘室环境造成二次污染。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无尘室安全事故预防与处理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https://d.book118.com/047005112140006040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2024-09-13T06:20:07.049</cp:lastPrinted>
  <dcterms:created xsi:type="dcterms:W3CDTF">2024-09-12T22:20:07Z</dcterms:created>
  <dcterms:modified xsi:type="dcterms:W3CDTF">2024-09-12T22:20:09Z</dcterms:modified>
</cp:coreProperties>
</file>