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0DBE2-8951-46A6-A9D4-3E34692EB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113AA-EF80-473B-871B-98699DE4C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2771B-3B61-42B5-A457-61B56C1BE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0488B-5126-4C83-B1C7-90BB0338A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DCF26B-F4B3-4FD0-8906-BD2267AA0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ED7FE3-EC59-4DE2-B90C-2226A42F9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E611A9-21C3-43A1-B2A6-B111A0D91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5EE38-494C-42BF-82AB-964C63D1C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346E3-EC90-4E08-BB01-BC3BE6702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89E5E-819D-491A-91B8-7D13B2045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D14FE-BBCE-47E9-8951-7B42419FC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1303413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数据备份风险的防范措施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数据备份风险识别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防范措施一：技术层面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防范措施二：管理层面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防范措施三：物理层面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防范措施四：法律与合规层面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保障数据安全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数据备份是防止数据丢失、损坏或泄露的重要手段，对于企业和个人而言都至关重要。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应对意外情况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自然灾害、硬件故障、人为错误等不可预测事件可能导致数据丢失，备份数据有助于快速恢复业务运行。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满足合规要求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许多行业和法规要求企业和组织保留一定时间内的数据备份，以便进行审计和调查。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958" r="2395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介绍当前采用的数据备份策略，包括备份频率、存储位置、备份数据类型等，并评估其有效性。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备份策略及实施情况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识别和分析在数据备份过程中可能面临的风险，如技术故障、人为错误、恶意攻击等。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备份风险分析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提出针对识别出的风险的具体防范措施，如加密、访问控制、定期测试等。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根据当前备份策略的实施情况和风险分析结果，提出改进建议和未来计划，以进一步提高数据备份的安全性和可靠性。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改进建议和未来计划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数据备份风险识别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如火灾、水灾、地震等不可抗力因素可能导致数据备份设备损坏，从而造成数据丢失。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硬件故障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人为误操作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硬盘、服务器等硬件设备可能出现故障，导致数据无法读取或备份失败。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如误删除、格式化等操作可能导致重要数据丢失。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数据丢失风险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黑客利用漏洞攻击数据备份系统，窃取或篡改敏感信息，造成数据泄露。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外部攻击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内部员工违规操作或恶意泄露数据，将数据备份文件外泄给第三方。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内部泄露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25" r="83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数据备份产品或服务提供商可能存在安全隐患，导致数据泄露事件。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数据泄露风险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逻辑错误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由于软件缺陷或配置错误，导致数据备份过程中产生逻辑错误，影响数据恢复。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恶意篡改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攻击者通过入侵数据备份系统，篡改或破坏数据的完整性，导致数据不可用。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勒索软件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勒索软件对数据备份文件进行加密或破坏，要求支付赎金以恢复数据。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数据篡改风险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防范措施一：技术层面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在数据传输过程中使用SSL/TLS等加密技术，确保数据在传输过程中的安全性。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188" r="1718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20" r="22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数据传输加密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采用磁盘加密、文件系统加密等技术，防止数据在存储环节被非法访问。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数据存储加密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对备份数据进行加密处理，确保备份数据的安全性。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数据备份加密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加密技术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完全备份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定期对重要数据进行完全备份，以便在数据丢失时能够完整恢复。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增量备份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记录自上次完全备份以来发生变化的数据，减少备份时间和存储空间。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差分备份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备份自上次完全备份以来发生变化的数据，相对于增量备份更加快速和简单。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冗余备份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循环冗余检验（CRC）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使用CRC算法对数据进行校验，检测数据传输或存储过程中的错误。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奇偶校验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通过添加额外的校验位来检测数据传输过程中的单比特错误。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校验和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通过对数据进行哈希运算生成校验和，确保数据的完整性和一致性。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0408" r="1040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数据校验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防范措施二：管理层面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确定备份频率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根据数据的重要性和变化频率，制定合适的备份周期，如每日、每周或每月备份。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选择备份类型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根据业务需求，选择全量备份、增量备份或差异备份等不同类型的备份方式。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确定备份存储位置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选择合适的存储介质和存储位置，如本地硬盘、外部存储设备或云存储等。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制定备份策略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https://d.book118.com/047013034131006042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2024-09-16T02:46:46.360</cp:lastPrinted>
  <dcterms:created xsi:type="dcterms:W3CDTF">2024-09-15T18:46:46Z</dcterms:created>
  <dcterms:modified xsi:type="dcterms:W3CDTF">2024-09-15T18:46:48Z</dcterms:modified>
</cp:coreProperties>
</file>