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ACC59C-8A57-42CB-87A8-53F77D9E06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928D2B-F87D-4806-8E4B-192E73D39F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1C415D-8CD9-4572-9AC5-7DD05BD5C9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51C555-628B-4500-9A90-D19F6D0BC0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64390D-AC2B-4016-8095-DED6ED0EAE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E5DE1A-CDCF-4EE2-AAB4-0BFF46815F0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F0C1F7-F1DA-4EFE-A1D9-0695265FD4F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BAAACD-7F8F-4EFD-8405-1009BCCE6C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98A665-64D2-409F-9FB5-23F5F665B3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5F3F0B-3FE4-45C4-B622-2F70487262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88262D-8331-4850-9344-FD8759BF41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013153163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复杂网络控制理论与应用</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复杂网络控制理论概述
 复杂网络控制系统建模
 复杂网络控制系统分析
 复杂网络控制系统设计
 复杂网络控制系统优化
 复杂网络控制理论应用领域
 复杂网络控制理论研究进展
 复杂网络控制理论发展展望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复杂网络控制理论概述</a:t>
            </a:r>
          </a:p>
        </p:txBody>
      </p:sp>
      <p:sp>
        <p:nvSpPr>
          <p:cNvPr id="3" name="Subtitle 2"/>
          <p:cNvSpPr>
            <a:spLocks noGrp="1"/>
          </p:cNvSpPr>
          <p:nvPr>
            <p:ph type="subTitle" idx="1"/>
          </p:nvPr>
        </p:nvSpPr>
        <p:spPr/>
        <p:txBody>
          <a:bodyPr/>
          <a:lstStyle/>
          <a:p>
            <a:r>
              <a:t>复杂网络控制理论与应用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复杂网络控制理论概述</a:t>
            </a:r>
          </a:p>
        </p:txBody>
      </p:sp>
      <p:sp>
        <p:nvSpPr>
          <p:cNvPr id="3" name="Text Placeholder 2"/>
          <p:cNvSpPr>
            <a:spLocks noGrp="1"/>
          </p:cNvSpPr>
          <p:nvPr>
            <p:ph type="body" idx="1"/>
          </p:nvPr>
        </p:nvSpPr>
        <p:spPr/>
        <p:txBody>
          <a:bodyPr/>
          <a:lstStyle/>
          <a:p>
            <a:r>
              <a:t>复杂网络控制理论概述一</a:t>
            </a:r>
          </a:p>
        </p:txBody>
      </p:sp>
      <p:sp>
        <p:nvSpPr>
          <p:cNvPr id="4" name="Content Placeholder 3"/>
          <p:cNvSpPr>
            <a:spLocks noGrp="1"/>
          </p:cNvSpPr>
          <p:nvPr>
            <p:ph sz="half" idx="2"/>
          </p:nvPr>
        </p:nvSpPr>
        <p:spPr/>
        <p:txBody>
          <a:bodyPr/>
          <a:lstStyle/>
          <a:p>
            <a:r>
              <a:t>1. 复杂网络：复杂网络是具有大量相互连接的节点和边，且网络结构和动力学行为复杂的系统。复杂网络理论致力于研究复杂网络的结构、动力学行为和控制方法。</a:t>
            </a:r>
          </a:p>
          <a:p>
            <a:r>
              <a:t>2. 控制理论：控制理论是研究如何控制动态系统的行为，以使其满足预期的目标。控制理论为复杂网络的控制提供了理论基础和方法。</a:t>
            </a:r>
          </a:p>
          <a:p>
            <a:r>
              <a:t>3. 复杂网络控制理论：复杂网络控制理论是复杂网络理论和控制理论的交叉学科，致力于研究复杂网络的控制问题。复杂网络控制理论的目标是设计出有效、鲁棒和可扩展的控制算法，以控制复杂网络的动力学行为，使其满足预期的目标。</a:t>
            </a:r>
          </a:p>
        </p:txBody>
      </p:sp>
      <p:sp>
        <p:nvSpPr>
          <p:cNvPr id="5" name="Text Placeholder 4"/>
          <p:cNvSpPr>
            <a:spLocks noGrp="1"/>
          </p:cNvSpPr>
          <p:nvPr>
            <p:ph type="body" idx="3"/>
          </p:nvPr>
        </p:nvSpPr>
        <p:spPr/>
        <p:txBody>
          <a:bodyPr/>
          <a:lstStyle/>
          <a:p>
            <a:r>
              <a:t>复杂网络控制理论概述二</a:t>
            </a:r>
          </a:p>
        </p:txBody>
      </p:sp>
      <p:sp>
        <p:nvSpPr>
          <p:cNvPr id="6" name="Content Placeholder 5"/>
          <p:cNvSpPr>
            <a:spLocks noGrp="1"/>
          </p:cNvSpPr>
          <p:nvPr>
            <p:ph sz="half" idx="4"/>
          </p:nvPr>
        </p:nvSpPr>
        <p:spPr/>
        <p:txBody>
          <a:bodyPr/>
          <a:lstStyle/>
          <a:p>
            <a:r>
              <a:t>1. 复杂网络控制理论的挑战：复杂网络控制理论面临着许多挑战，包括：如何处理复杂网络的大规模和高维性；如何设计出有效、鲁棒和可扩展的控制算法；如何处理复杂网络的非线性、不确定性和异质性。</a:t>
            </a:r>
          </a:p>
          <a:p>
            <a:r>
              <a:t>2. 复杂网络控制理论的研究热点：复杂网络控制理论的研究热点包括：复杂网络的同步控制、复杂网络的鲁棒控制、复杂网络的分布式控制、复杂网络的自适应控制、复杂网络的耗散控制等。</a:t>
            </a:r>
          </a:p>
          <a:p>
            <a:r>
              <a:t>3. 复杂网络控制理论的应用：复杂网络控制理论在许多领域都有着广泛的应用，包括：社会网络、生物网络、能源网络、交通网络、信息网络、金融网络等。复杂网络控制理论为这些领域的控制和管理提供了理论基础和方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复杂网络控制系统建模</a:t>
            </a:r>
          </a:p>
        </p:txBody>
      </p:sp>
      <p:sp>
        <p:nvSpPr>
          <p:cNvPr id="3" name="Subtitle 2"/>
          <p:cNvSpPr>
            <a:spLocks noGrp="1"/>
          </p:cNvSpPr>
          <p:nvPr>
            <p:ph type="subTitle" idx="1"/>
          </p:nvPr>
        </p:nvSpPr>
        <p:spPr/>
        <p:txBody>
          <a:bodyPr/>
          <a:lstStyle/>
          <a:p>
            <a:r>
              <a:t>复杂网络控制理论与应用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复杂网络控制系统建模</a:t>
            </a:r>
          </a:p>
        </p:txBody>
      </p:sp>
      <p:sp>
        <p:nvSpPr>
          <p:cNvPr id="3" name="Text Placeholder 2"/>
          <p:cNvSpPr>
            <a:spLocks noGrp="1"/>
          </p:cNvSpPr>
          <p:nvPr>
            <p:ph type="body" idx="1"/>
          </p:nvPr>
        </p:nvSpPr>
        <p:spPr/>
        <p:txBody>
          <a:bodyPr/>
          <a:lstStyle/>
          <a:p>
            <a:r>
              <a:t>复杂网络控制系统建模的挑战</a:t>
            </a:r>
          </a:p>
        </p:txBody>
      </p:sp>
      <p:sp>
        <p:nvSpPr>
          <p:cNvPr id="4" name="Content Placeholder 3"/>
          <p:cNvSpPr>
            <a:spLocks noGrp="1"/>
          </p:cNvSpPr>
          <p:nvPr>
            <p:ph sz="half" idx="2"/>
          </p:nvPr>
        </p:nvSpPr>
        <p:spPr/>
        <p:txBody>
          <a:bodyPr/>
          <a:lstStyle/>
          <a:p>
            <a:r>
              <a:t>1. 网络复杂性：复杂网络控制系统通常具有大量的节点、边和交互作用，这使得建模和分析变得困难。</a:t>
            </a:r>
          </a:p>
          <a:p>
            <a:r>
              <a:t>2. 非线性与不确定性：复杂网络控制系统通常是高度非线性的，并且存在许多不确定因素，这使得建模和控制变得更加困难。</a:t>
            </a:r>
          </a:p>
          <a:p>
            <a:r>
              <a:t>3. 计算复杂性：复杂网络控制系统的建模和控制通常需要大量的计算资源，这可能会限制模型的准确性和复杂性。</a:t>
            </a:r>
          </a:p>
        </p:txBody>
      </p:sp>
      <p:sp>
        <p:nvSpPr>
          <p:cNvPr id="5" name="Text Placeholder 4"/>
          <p:cNvSpPr>
            <a:spLocks noGrp="1"/>
          </p:cNvSpPr>
          <p:nvPr>
            <p:ph type="body" idx="3"/>
          </p:nvPr>
        </p:nvSpPr>
        <p:spPr/>
        <p:txBody>
          <a:bodyPr/>
          <a:lstStyle/>
          <a:p>
            <a:r>
              <a:t>复杂网络控制系统建模的方法</a:t>
            </a:r>
          </a:p>
        </p:txBody>
      </p:sp>
      <p:sp>
        <p:nvSpPr>
          <p:cNvPr id="6" name="Content Placeholder 5"/>
          <p:cNvSpPr>
            <a:spLocks noGrp="1"/>
          </p:cNvSpPr>
          <p:nvPr>
            <p:ph sz="half" idx="4"/>
          </p:nvPr>
        </p:nvSpPr>
        <p:spPr/>
        <p:txBody>
          <a:bodyPr/>
          <a:lstStyle/>
          <a:p>
            <a:r>
              <a:t>1. 图论方法：图论方法可以用来表示复杂网络控制系统的结构和拓扑特性，并可以使用图论工具来分析和控制网络。</a:t>
            </a:r>
          </a:p>
          <a:p>
            <a:r>
              <a:t>2. 马尔可夫过程方法：马尔可夫过程方法可以用来表示复杂网络控制系统的动态行为，并可以使用马尔可夫决策过程理论来控制网络。</a:t>
            </a:r>
          </a:p>
          <a:p>
            <a:r>
              <a:t>3. 数据驱动方法：数据驱动方法可以用来从历史数据中学习复杂网络控制系统的模型和控制策略。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复杂网络控制系统建模</a:t>
            </a:r>
          </a:p>
        </p:txBody>
      </p:sp>
      <p:sp>
        <p:nvSpPr>
          <p:cNvPr id="3" name="Text Placeholder 2"/>
          <p:cNvSpPr>
            <a:spLocks noGrp="1"/>
          </p:cNvSpPr>
          <p:nvPr>
            <p:ph type="body" idx="1"/>
          </p:nvPr>
        </p:nvSpPr>
        <p:spPr/>
        <p:txBody>
          <a:bodyPr/>
          <a:lstStyle/>
          <a:p>
            <a:r>
              <a:t>复杂网络控制系统建模的应用</a:t>
            </a:r>
          </a:p>
        </p:txBody>
      </p:sp>
      <p:sp>
        <p:nvSpPr>
          <p:cNvPr id="4" name="Content Placeholder 3"/>
          <p:cNvSpPr>
            <a:spLocks noGrp="1"/>
          </p:cNvSpPr>
          <p:nvPr>
            <p:ph sz="half" idx="2"/>
          </p:nvPr>
        </p:nvSpPr>
        <p:spPr/>
        <p:txBody>
          <a:bodyPr/>
          <a:lstStyle/>
          <a:p>
            <a:r>
              <a:t>1. 智能电网控制：复杂网络控制系统可以用来控制智能电网，以提高电网的稳定性和可靠性。</a:t>
            </a:r>
          </a:p>
          <a:p>
            <a:r>
              <a:t>2. 交通网络控制：复杂网络控制系统可以用来控制交通网络，以减少交通拥堵和提高交通效率。</a:t>
            </a:r>
          </a:p>
          <a:p>
            <a:r>
              <a:t>3. 社会网络控制：复杂网络控制系统可以用来控制社会网络，以传播信息、影响舆论和促进合作。</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复杂网络控制系统分析</a:t>
            </a:r>
          </a:p>
        </p:txBody>
      </p:sp>
      <p:sp>
        <p:nvSpPr>
          <p:cNvPr id="3" name="Subtitle 2"/>
          <p:cNvSpPr>
            <a:spLocks noGrp="1"/>
          </p:cNvSpPr>
          <p:nvPr>
            <p:ph type="subTitle" idx="1"/>
          </p:nvPr>
        </p:nvSpPr>
        <p:spPr/>
        <p:txBody>
          <a:bodyPr/>
          <a:lstStyle/>
          <a:p>
            <a:r>
              <a:t>复杂网络控制理论与应用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复杂网络控制系统分析</a:t>
            </a:r>
          </a:p>
        </p:txBody>
      </p:sp>
      <p:sp>
        <p:nvSpPr>
          <p:cNvPr id="3" name="Text Placeholder 2"/>
          <p:cNvSpPr>
            <a:spLocks noGrp="1"/>
          </p:cNvSpPr>
          <p:nvPr>
            <p:ph type="body" idx="1"/>
          </p:nvPr>
        </p:nvSpPr>
        <p:spPr/>
        <p:txBody>
          <a:bodyPr/>
          <a:lstStyle/>
          <a:p>
            <a:r>
              <a:t>复杂网络稳定性分析：</a:t>
            </a:r>
          </a:p>
        </p:txBody>
      </p:sp>
      <p:sp>
        <p:nvSpPr>
          <p:cNvPr id="4" name="Content Placeholder 3"/>
          <p:cNvSpPr>
            <a:spLocks noGrp="1"/>
          </p:cNvSpPr>
          <p:nvPr>
            <p:ph sz="half" idx="2"/>
          </p:nvPr>
        </p:nvSpPr>
        <p:spPr/>
        <p:txBody>
          <a:bodyPr/>
          <a:lstStyle/>
          <a:p>
            <a:r>
              <a:t>1. 研究复杂网络稳定性的方法主要包括：</a:t>
            </a:r>
          </a:p>
          <a:p>
            <a:r>
              <a:t> - 基于李雅普诺夫稳定性理论的方法，</a:t>
            </a:r>
          </a:p>
          <a:p>
            <a:r>
              <a:t> - 基于代数图论的方法，</a:t>
            </a:r>
          </a:p>
          <a:p>
            <a:r>
              <a:t> - 基于状态空间的方法，</a:t>
            </a:r>
          </a:p>
          <a:p>
            <a:r>
              <a:t> - 基于控制理论的方法等。</a:t>
            </a:r>
          </a:p>
          <a:p>
            <a:r>
              <a:t>2. 基于李雅普诺夫稳定性理论的方法主要利用李雅普诺夫函数来分析复杂网络的稳定性，通过构造合适的李雅普诺夫函数，可以证明复杂网络在某些条件下是稳定的。</a:t>
            </a:r>
          </a:p>
          <a:p>
            <a:r>
              <a:t>3. 基于代数图论的方法主要利用代数图论的知识来分析复杂网络的稳定性，如利用谱半径、连通度、聚类系数等指标来判断复杂网络的稳定性。</a:t>
            </a:r>
          </a:p>
        </p:txBody>
      </p:sp>
      <p:sp>
        <p:nvSpPr>
          <p:cNvPr id="5" name="Text Placeholder 4"/>
          <p:cNvSpPr>
            <a:spLocks noGrp="1"/>
          </p:cNvSpPr>
          <p:nvPr>
            <p:ph type="body" idx="3"/>
          </p:nvPr>
        </p:nvSpPr>
        <p:spPr/>
        <p:txBody>
          <a:bodyPr/>
          <a:lstStyle/>
          <a:p>
            <a:r>
              <a:t>复杂网络鲁棒性分析：</a:t>
            </a:r>
          </a:p>
        </p:txBody>
      </p:sp>
      <p:sp>
        <p:nvSpPr>
          <p:cNvPr id="6" name="Content Placeholder 5"/>
          <p:cNvSpPr>
            <a:spLocks noGrp="1"/>
          </p:cNvSpPr>
          <p:nvPr>
            <p:ph sz="half" idx="4"/>
          </p:nvPr>
        </p:nvSpPr>
        <p:spPr/>
        <p:txBody>
          <a:bodyPr/>
          <a:lstStyle/>
          <a:p>
            <a:r>
              <a:t>1. 复杂网络鲁棒性分析的主要方法包括：</a:t>
            </a:r>
          </a:p>
          <a:p>
            <a:r>
              <a:t> - 基于故障模式和影响分析的方法，</a:t>
            </a:r>
          </a:p>
          <a:p>
            <a:r>
              <a:t> - 基于随机图论的方法，</a:t>
            </a:r>
          </a:p>
          <a:p>
            <a:r>
              <a:t> - 基于控制理论的方法等。</a:t>
            </a:r>
          </a:p>
          <a:p>
            <a:r>
              <a:t>2. 基于故障模式和影响分析的方法主要通过分析复杂网络的故障模式和影响来分析其鲁棒性，通过识别关键节点和边，可以提高复杂网络的鲁棒性。</a:t>
            </a:r>
          </a:p>
          <a:p>
            <a:r>
              <a:t>3. 基于随机图论的方法主要利用随机图论的知识来分析复杂网络的鲁棒性，如利用泊松过程、马尔可夫链等模型来分析复杂网络的鲁棒性。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复杂网络控制系统分析</a:t>
            </a:r>
          </a:p>
        </p:txBody>
      </p:sp>
      <p:sp>
        <p:nvSpPr>
          <p:cNvPr id="3" name="Text Placeholder 2"/>
          <p:cNvSpPr>
            <a:spLocks noGrp="1"/>
          </p:cNvSpPr>
          <p:nvPr>
            <p:ph type="body" idx="1"/>
          </p:nvPr>
        </p:nvSpPr>
        <p:spPr/>
        <p:txBody>
          <a:bodyPr/>
          <a:lstStyle/>
          <a:p>
            <a:r>
              <a:t>复杂网络同步性分析：</a:t>
            </a:r>
          </a:p>
        </p:txBody>
      </p:sp>
      <p:sp>
        <p:nvSpPr>
          <p:cNvPr id="4" name="Content Placeholder 3"/>
          <p:cNvSpPr>
            <a:spLocks noGrp="1"/>
          </p:cNvSpPr>
          <p:nvPr>
            <p:ph sz="half" idx="2"/>
          </p:nvPr>
        </p:nvSpPr>
        <p:spPr/>
        <p:txBody>
          <a:bodyPr/>
          <a:lstStyle/>
          <a:p>
            <a:r>
              <a:t>1. 复杂网络同步性分析的主要方法包括：</a:t>
            </a:r>
          </a:p>
          <a:p>
            <a:r>
              <a:t> - 基于控制理论的方法，</a:t>
            </a:r>
          </a:p>
          <a:p>
            <a:r>
              <a:t> - 基于图论的方法，</a:t>
            </a:r>
          </a:p>
          <a:p>
            <a:r>
              <a:t> - 基于动力系统理论的方法等。</a:t>
            </a:r>
          </a:p>
          <a:p>
            <a:r>
              <a:t>2. 基于控制理论的方法主要利用控制理论的知识来分析复杂网络的同步性，如利用状态反馈、输出反馈、鲁棒控制等方法来实现复杂网络的同步。</a:t>
            </a:r>
          </a:p>
          <a:p>
            <a:r>
              <a:t>3. 基于图论的方法主要利用图论的知识来分析复杂网络的同步性，如利用网络拓扑结构、连通度、聚类系数等指标来判断复杂网络的同步性。</a:t>
            </a:r>
          </a:p>
        </p:txBody>
      </p:sp>
      <p:sp>
        <p:nvSpPr>
          <p:cNvPr id="5" name="Text Placeholder 4"/>
          <p:cNvSpPr>
            <a:spLocks noGrp="1"/>
          </p:cNvSpPr>
          <p:nvPr>
            <p:ph type="body" idx="3"/>
          </p:nvPr>
        </p:nvSpPr>
        <p:spPr/>
        <p:txBody>
          <a:bodyPr/>
          <a:lstStyle/>
          <a:p>
            <a:r>
              <a:t>复杂网络控制：</a:t>
            </a:r>
          </a:p>
        </p:txBody>
      </p:sp>
      <p:sp>
        <p:nvSpPr>
          <p:cNvPr id="6" name="Content Placeholder 5"/>
          <p:cNvSpPr>
            <a:spLocks noGrp="1"/>
          </p:cNvSpPr>
          <p:nvPr>
            <p:ph sz="half" idx="4"/>
          </p:nvPr>
        </p:nvSpPr>
        <p:spPr/>
        <p:txBody>
          <a:bodyPr/>
          <a:lstStyle/>
          <a:p>
            <a:r>
              <a:t>1. 复杂网络控制的主要方法包括：</a:t>
            </a:r>
          </a:p>
          <a:p>
            <a:r>
              <a:t> - 基于分布式控制的方法，</a:t>
            </a:r>
          </a:p>
          <a:p>
            <a:r>
              <a:t> - 基于集中式控制的方法，</a:t>
            </a:r>
          </a:p>
          <a:p>
            <a:r>
              <a:t> - 基于混合控制的方法等。</a:t>
            </a:r>
          </a:p>
          <a:p>
            <a:r>
              <a:t>2. 基于分布式控制的方法主要利用分布式控制器的知识来控制复杂网络，如利用共识算法、分布式状态估计、分布式优化等方法来控制复杂网络。</a:t>
            </a:r>
          </a:p>
          <a:p>
            <a:r>
              <a:t>3. 基于集中式控制的方法主要利用集中式控制器的知识来控制复杂网络，如利用状态反馈、输出反馈、鲁棒控制等方法来控制复杂网络。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复杂网络控制系统分析</a:t>
            </a:r>
          </a:p>
        </p:txBody>
      </p:sp>
      <p:sp>
        <p:nvSpPr>
          <p:cNvPr id="3" name="Text Placeholder 2"/>
          <p:cNvSpPr>
            <a:spLocks noGrp="1"/>
          </p:cNvSpPr>
          <p:nvPr>
            <p:ph type="body" idx="1"/>
          </p:nvPr>
        </p:nvSpPr>
        <p:spPr/>
        <p:txBody>
          <a:bodyPr/>
          <a:lstStyle/>
          <a:p>
            <a:r>
              <a:t>复杂网络应用：</a:t>
            </a:r>
          </a:p>
        </p:txBody>
      </p:sp>
      <p:sp>
        <p:nvSpPr>
          <p:cNvPr id="4" name="Content Placeholder 3"/>
          <p:cNvSpPr>
            <a:spLocks noGrp="1"/>
          </p:cNvSpPr>
          <p:nvPr>
            <p:ph sz="half" idx="2"/>
          </p:nvPr>
        </p:nvSpPr>
        <p:spPr/>
        <p:txBody>
          <a:bodyPr/>
          <a:lstStyle/>
          <a:p>
            <a:r>
              <a:t>1. 复杂网络在实际中的应用主要包括：</a:t>
            </a:r>
          </a:p>
          <a:p>
            <a:r>
              <a:t> - 交通网络、</a:t>
            </a:r>
          </a:p>
          <a:p>
            <a:r>
              <a:t> - 电力网络、</a:t>
            </a:r>
          </a:p>
          <a:p>
            <a:r>
              <a:t> - 通信网络、</a:t>
            </a:r>
          </a:p>
          <a:p>
            <a:r>
              <a:t> - 社会网络、</a:t>
            </a:r>
          </a:p>
          <a:p>
            <a:r>
              <a:t> - 生物网络等。</a:t>
            </a:r>
          </a:p>
          <a:p>
            <a:r>
              <a:t>2. 在交通网络中，复杂网络理论可以用于分析交通拥堵、交通事故、交通管理等问题。</a:t>
            </a:r>
          </a:p>
          <a:p>
            <a:r>
              <a:t>3. 在电力网络中，复杂网络理论可以用于分析电力故障、电力可靠性、电力调度等问题。</a:t>
            </a:r>
          </a:p>
        </p:txBody>
      </p:sp>
      <p:sp>
        <p:nvSpPr>
          <p:cNvPr id="5" name="Text Placeholder 4"/>
          <p:cNvSpPr>
            <a:spLocks noGrp="1"/>
          </p:cNvSpPr>
          <p:nvPr>
            <p:ph type="body" idx="3"/>
          </p:nvPr>
        </p:nvSpPr>
        <p:spPr/>
        <p:txBody>
          <a:bodyPr/>
          <a:lstStyle/>
          <a:p>
            <a:r>
              <a:t>复杂网络未来研究方向：</a:t>
            </a:r>
          </a:p>
        </p:txBody>
      </p:sp>
      <p:sp>
        <p:nvSpPr>
          <p:cNvPr id="6" name="Content Placeholder 5"/>
          <p:cNvSpPr>
            <a:spLocks noGrp="1"/>
          </p:cNvSpPr>
          <p:nvPr>
            <p:ph sz="half" idx="4"/>
          </p:nvPr>
        </p:nvSpPr>
        <p:spPr/>
        <p:txBody>
          <a:bodyPr/>
          <a:lstStyle/>
          <a:p>
            <a:r>
              <a:t>1. 复杂网络未来的研究方向主要包括：</a:t>
            </a:r>
          </a:p>
          <a:p>
            <a:r>
              <a:t> - 复杂网络控制理论与方法的研究，</a:t>
            </a:r>
          </a:p>
          <a:p>
            <a:r>
              <a:t> - 复杂网络建模与仿真技术的研究，</a:t>
            </a:r>
          </a:p>
          <a:p>
            <a:r>
              <a:t> - 复杂网络大数据分析与处理技术的研究，</a:t>
            </a:r>
          </a:p>
          <a:p>
            <a:r>
              <a:t> - 复杂网络安全与隐私保护技术的研究等。</a:t>
            </a:r>
          </a:p>
          <a:p>
            <a:r>
              <a:t>2. 复杂网络控制理论与方法的研究是复杂网络研究的核心内容，主要包括复杂网络的稳定性分析、鲁棒性分析、同步性分析、复杂网络控制等方面的研究。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复杂网络控制系统设计</a:t>
            </a:r>
          </a:p>
        </p:txBody>
      </p:sp>
      <p:sp>
        <p:nvSpPr>
          <p:cNvPr id="3" name="Subtitle 2"/>
          <p:cNvSpPr>
            <a:spLocks noGrp="1"/>
          </p:cNvSpPr>
          <p:nvPr>
            <p:ph type="subTitle" idx="1"/>
          </p:nvPr>
        </p:nvSpPr>
        <p:spPr/>
        <p:txBody>
          <a:bodyPr/>
          <a:lstStyle/>
          <a:p>
            <a:r>
              <a:t>复杂网络控制理论与应用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复杂网络控制系统设计</a:t>
            </a:r>
          </a:p>
        </p:txBody>
      </p:sp>
      <p:sp>
        <p:nvSpPr>
          <p:cNvPr id="3" name="Text Placeholder 2"/>
          <p:cNvSpPr>
            <a:spLocks noGrp="1"/>
          </p:cNvSpPr>
          <p:nvPr>
            <p:ph type="body" idx="1"/>
          </p:nvPr>
        </p:nvSpPr>
        <p:spPr/>
        <p:txBody>
          <a:bodyPr/>
          <a:lstStyle/>
          <a:p>
            <a:r>
              <a:t>复杂网络控制系统的建模与分析</a:t>
            </a:r>
          </a:p>
        </p:txBody>
      </p:sp>
      <p:sp>
        <p:nvSpPr>
          <p:cNvPr id="4" name="Content Placeholder 3"/>
          <p:cNvSpPr>
            <a:spLocks noGrp="1"/>
          </p:cNvSpPr>
          <p:nvPr>
            <p:ph sz="half" idx="2"/>
          </p:nvPr>
        </p:nvSpPr>
        <p:spPr/>
        <p:txBody>
          <a:bodyPr/>
          <a:lstStyle/>
          <a:p>
            <a:r>
              <a:t>1. 复杂网络控制系统的建模方法：包括图论、矩阵论、状态空间方法、微分方程方法等。</a:t>
            </a:r>
          </a:p>
          <a:p>
            <a:r>
              <a:t>2. 复杂网络控制系统的分析方法：包括稳定性分析、鲁棒性分析、性能分析等。</a:t>
            </a:r>
          </a:p>
          <a:p>
            <a:r>
              <a:t>3. 复杂网络控制系统的复杂性度量：包括网络规模、网络密度、网络连通性、网络异质性等。</a:t>
            </a:r>
          </a:p>
        </p:txBody>
      </p:sp>
      <p:sp>
        <p:nvSpPr>
          <p:cNvPr id="5" name="Text Placeholder 4"/>
          <p:cNvSpPr>
            <a:spLocks noGrp="1"/>
          </p:cNvSpPr>
          <p:nvPr>
            <p:ph type="body" idx="3"/>
          </p:nvPr>
        </p:nvSpPr>
        <p:spPr/>
        <p:txBody>
          <a:bodyPr/>
          <a:lstStyle/>
          <a:p>
            <a:r>
              <a:t>复杂网络控制系统的控制策略设计</a:t>
            </a:r>
          </a:p>
        </p:txBody>
      </p:sp>
      <p:sp>
        <p:nvSpPr>
          <p:cNvPr id="6" name="Content Placeholder 5"/>
          <p:cNvSpPr>
            <a:spLocks noGrp="1"/>
          </p:cNvSpPr>
          <p:nvPr>
            <p:ph sz="half" idx="4"/>
          </p:nvPr>
        </p:nvSpPr>
        <p:spPr/>
        <p:txBody>
          <a:bodyPr/>
          <a:lstStyle/>
          <a:p>
            <a:r>
              <a:t>1. 集中式控制策略：包括状态反馈控制、输出反馈控制、线性二次调节器等。</a:t>
            </a:r>
          </a:p>
          <a:p>
            <a:r>
              <a:t>2. 分布式控制策略：包括共识控制、分布式状态估计、分布式最优控制等。</a:t>
            </a:r>
          </a:p>
          <a:p>
            <a:r>
              <a:t>3. 鲁棒控制策略：包括H∞控制、μ合成控制、滑模控制等。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复杂网络控制系统设计</a:t>
            </a:r>
          </a:p>
        </p:txBody>
      </p:sp>
      <p:sp>
        <p:nvSpPr>
          <p:cNvPr id="3" name="Text Placeholder 2"/>
          <p:cNvSpPr>
            <a:spLocks noGrp="1"/>
          </p:cNvSpPr>
          <p:nvPr>
            <p:ph type="body" idx="1"/>
          </p:nvPr>
        </p:nvSpPr>
        <p:spPr/>
        <p:txBody>
          <a:bodyPr/>
          <a:lstStyle/>
          <a:p>
            <a:r>
              <a:t>复杂网络控制系统的故障诊断与容错控制</a:t>
            </a:r>
          </a:p>
        </p:txBody>
      </p:sp>
      <p:sp>
        <p:nvSpPr>
          <p:cNvPr id="4" name="Content Placeholder 3"/>
          <p:cNvSpPr>
            <a:spLocks noGrp="1"/>
          </p:cNvSpPr>
          <p:nvPr>
            <p:ph sz="half" idx="2"/>
          </p:nvPr>
        </p:nvSpPr>
        <p:spPr/>
        <p:txBody>
          <a:bodyPr/>
          <a:lstStyle/>
          <a:p>
            <a:r>
              <a:t>1. 故障诊断方法：包括故障检测、故障隔离、故障识别等。</a:t>
            </a:r>
          </a:p>
          <a:p>
            <a:r>
              <a:t>2. 容错控制方法：包括冗余控制、重构控制、自适应控制等。</a:t>
            </a:r>
          </a:p>
          <a:p>
            <a:r>
              <a:t>3. 故障诊断与容错控制的协同设计方法：包括故障诊断驱动的容错控制、容错控制驱动的故障诊断等。</a:t>
            </a:r>
          </a:p>
        </p:txBody>
      </p:sp>
      <p:sp>
        <p:nvSpPr>
          <p:cNvPr id="5" name="Text Placeholder 4"/>
          <p:cNvSpPr>
            <a:spLocks noGrp="1"/>
          </p:cNvSpPr>
          <p:nvPr>
            <p:ph type="body" idx="3"/>
          </p:nvPr>
        </p:nvSpPr>
        <p:spPr/>
        <p:txBody>
          <a:bodyPr/>
          <a:lstStyle/>
          <a:p>
            <a:r>
              <a:t>复杂网络控制系统的安全与可靠性</a:t>
            </a:r>
          </a:p>
        </p:txBody>
      </p:sp>
      <p:sp>
        <p:nvSpPr>
          <p:cNvPr id="6" name="Content Placeholder 5"/>
          <p:cNvSpPr>
            <a:spLocks noGrp="1"/>
          </p:cNvSpPr>
          <p:nvPr>
            <p:ph sz="half" idx="4"/>
          </p:nvPr>
        </p:nvSpPr>
        <p:spPr/>
        <p:txBody>
          <a:bodyPr/>
          <a:lstStyle/>
          <a:p>
            <a:r>
              <a:t>1. 复杂网络控制系统的信息安全：包括数据保密、数据完整性、数据可用性等。</a:t>
            </a:r>
          </a:p>
          <a:p>
            <a:r>
              <a:t>2. 复杂网络控制系统的物理安全：包括网络节点、网络链路的物理安全等。</a:t>
            </a:r>
          </a:p>
          <a:p>
            <a:r>
              <a:t>3. 复杂网络控制系统的可靠性评估方法：包括故障树分析、贝叶斯网络分析、马尔可夫链分析等。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复杂网络控制系统设计</a:t>
            </a:r>
          </a:p>
        </p:txBody>
      </p:sp>
      <p:sp>
        <p:nvSpPr>
          <p:cNvPr id="3" name="Text Placeholder 2"/>
          <p:cNvSpPr>
            <a:spLocks noGrp="1"/>
          </p:cNvSpPr>
          <p:nvPr>
            <p:ph type="body" idx="1"/>
          </p:nvPr>
        </p:nvSpPr>
        <p:spPr/>
        <p:txBody>
          <a:bodyPr/>
          <a:lstStyle/>
          <a:p>
            <a:r>
              <a:t>复杂网络控制系统的应用</a:t>
            </a:r>
          </a:p>
        </p:txBody>
      </p:sp>
      <p:sp>
        <p:nvSpPr>
          <p:cNvPr id="4" name="Content Placeholder 3"/>
          <p:cNvSpPr>
            <a:spLocks noGrp="1"/>
          </p:cNvSpPr>
          <p:nvPr>
            <p:ph sz="half" idx="2"/>
          </p:nvPr>
        </p:nvSpPr>
        <p:spPr/>
        <p:txBody>
          <a:bodyPr/>
          <a:lstStyle/>
          <a:p>
            <a:r>
              <a:t>1. 智能电网：包括配电网络控制、输电网络控制、微电网控制等。</a:t>
            </a:r>
          </a:p>
          <a:p>
            <a:r>
              <a:t>2. 智能交通：包括交通信号控制、交通流控制、无人驾驶汽车控制等。</a:t>
            </a:r>
          </a:p>
          <a:p>
            <a:r>
              <a:t>3. 智能制造：包括工业机器人控制、生产线控制、车间管理控制等。</a:t>
            </a:r>
          </a:p>
        </p:txBody>
      </p:sp>
      <p:sp>
        <p:nvSpPr>
          <p:cNvPr id="5" name="Text Placeholder 4"/>
          <p:cNvSpPr>
            <a:spLocks noGrp="1"/>
          </p:cNvSpPr>
          <p:nvPr>
            <p:ph type="body" idx="3"/>
          </p:nvPr>
        </p:nvSpPr>
        <p:spPr/>
        <p:txBody>
          <a:bodyPr/>
          <a:lstStyle/>
          <a:p>
            <a:r>
              <a:t>复杂网络控制理论与应用的前沿与趋势</a:t>
            </a:r>
          </a:p>
        </p:txBody>
      </p:sp>
      <p:sp>
        <p:nvSpPr>
          <p:cNvPr id="6" name="Content Placeholder 5"/>
          <p:cNvSpPr>
            <a:spLocks noGrp="1"/>
          </p:cNvSpPr>
          <p:nvPr>
            <p:ph sz="half" idx="4"/>
          </p:nvPr>
        </p:nvSpPr>
        <p:spPr/>
        <p:txBody>
          <a:bodyPr/>
          <a:lstStyle/>
          <a:p>
            <a:r>
              <a:t>1. 人工智能与复杂网络控制的融合：包括深度学习、强化学习、机器学习等。</a:t>
            </a:r>
          </a:p>
          <a:p>
            <a:r>
              <a:t>2. 物联网与复杂网络控制的融合：包括传感器网络、执行器网络、通信网络等。</a:t>
            </a:r>
          </a:p>
          <a:p>
            <a:r>
              <a:t>3. 脑科学与复杂网络控制的融合：包括脑机接口、脑网络控制等。</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https://d.book118.com/047013153163006043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复杂网络控制理论概述</vt:lpstr>
      <vt:lpstr> 复杂网络控制理论概述</vt:lpstr>
      <vt:lpstr> 复杂网络控制系统建模</vt:lpstr>
      <vt:lpstr> 复杂网络控制系统建模</vt:lpstr>
      <vt:lpstr> 复杂网络控制系统建模</vt:lpstr>
      <vt:lpstr> 复杂网络控制系统分析</vt:lpstr>
      <vt:lpstr> 复杂网络控制系统分析</vt:lpstr>
      <vt:lpstr> 复杂网络控制系统分析</vt:lpstr>
      <vt:lpstr> 复杂网络控制系统分析</vt:lpstr>
      <vt:lpstr> 复杂网络控制系统设计</vt:lpstr>
      <vt:lpstr> 复杂网络控制系统设计</vt:lpstr>
      <vt:lpstr> 复杂网络控制系统设计</vt:lpstr>
      <vt:lpstr> 复杂网络控制系统设计</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2024-09-18T00:11:25.536</cp:lastPrinted>
  <dcterms:created xsi:type="dcterms:W3CDTF">2024-09-17T16:11:25Z</dcterms:created>
  <dcterms:modified xsi:type="dcterms:W3CDTF">2024-09-17T16:11:27Z</dcterms:modified>
</cp:coreProperties>
</file>