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DE367-3E22-4EF1-981E-04F6DE264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2E5A6-7CE5-4516-AA10-719D8115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CE9FC-F920-4A07-A471-7991D0768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5D819-9C87-4D85-859F-175A38EB4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AA07F-19DA-496E-B776-441F18DC8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E85D7-65E1-48EF-9A43-4A78540B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3EF0D-2D60-453B-9752-F2FA765F3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69C2F-C466-4E7F-980C-6C94E536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82805-C3A3-4445-AE37-DA03F773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35286-8376-4128-883E-DF0E4FF9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C855D-903F-4C90-8DE0-A51A279D6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200560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新型墙体材料学习教案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墙体材料概述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新型墙体材料性能特点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施工方法与技巧分享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环保性能评价与优势分析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经济效益分析及投资前景预测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主要包括实心黏土砖、空心黏土砖、混凝土砌块等。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传统墙体材料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传统墙体材料存在自重大、保温隔热性能差、能耗高、污染环境等问题，不符合绿色建筑和可持续发展的要求。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传统墙体材料及其缺陷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新型墙体材料定义与分类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新型墙体材料是指具有轻质、高强、保温隔热、节能环保等特性的建筑材料，用于替代传统墙体材料。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根据材质和特性，新型墙体材料可分为轻质板材、加气混凝土砌块、复合墙板、保温隔热材料等。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0" b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随着绿色建筑和可持续发展的要求不断提高，新型墙体材料将朝着轻质化、高强度、多功能化、环保化等方向发展。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随着建筑业的快速发展和人们对居住环境要求的提高，新型墙体材料市场需求不断增长，具有广阔的市场前景。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发展趋势及市场前景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新型墙体材料性能特点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新型墙体材料一般采用轻质原料生产，重量较轻，便于搬运和安装。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虽然材料轻，但经过特殊工艺处理，具有较高的抗压、抗拉强度，能够满足建筑物的承重需求。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轻质高强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新型墙体材料具有良好的保温性能，能够有效地减少能源的消耗和浪费。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隔热性能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在炎热的夏季，新型墙体材料能够有效地阻挡室外高温的侵入，保持室内凉爽；在寒冷的冬季，则能够减少室内热量的流失，保持室内温暖。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保温隔热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防火性能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新型墙体材料不燃烧，耐火极限高，符合建筑物的防火要求。在火灾发生时，能够有效地延缓火势的蔓延，为人员疏散和火灾扑救争取宝贵时间。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防潮性能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新型墙体材料具有良好的防潮性能，即使在潮湿的环境下也不会出现变形、开裂等问题。同时，还能够有效地防止霉菌的滋生，保持室内环境的清洁和卫生。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隔音降噪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隔音性能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新型墙体材料能够有效地隔绝室外噪音的干扰，保持室内安静。对于需要高保密性或者需要避免噪音干扰的场所，如会议室、录音室等，具有重要的意义。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降噪性能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除了隔音之外，新型墙体材料还能够吸收和降低室内噪音的反射和传播，提高室内的声学环境质量。这对于音乐厅、剧院等需要良好声学环境的场所尤为重要。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生产工艺与设备简介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主要包括工业废弃物、建筑垃圾、粉煤灰、煤矸石等。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要求原料具有适当的粒度、水分、化学成分和物理性能。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包括破碎、筛分、混合、陈化等步骤，以改善原料的加工性能和制品性能。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成型方法及设备介绍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主要有压制成型、挤出成型、浇注成型等。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根据成型方法的不同，设备也有所差异，如压制成型机、挤出机、浇注机等。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要求设备具有高效、节能、环保等特点，同时保证制品的质量和产量。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设备特点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https://d.book118.com/047020056065006042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2024-09-15T17:21:28.403</cp:lastPrinted>
  <dcterms:created xsi:type="dcterms:W3CDTF">2024-09-15T09:21:28Z</dcterms:created>
  <dcterms:modified xsi:type="dcterms:W3CDTF">2024-09-15T09:21:30Z</dcterms:modified>
</cp:coreProperties>
</file>