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8DA5E-B899-4E0D-806F-7D8D0C7F1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BB8F7-1FA0-4818-B54D-576038517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B22F4-4664-4254-B534-0E0E6106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23812-4DAA-4CDA-B191-DDAA655BA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EBB2E-E7D4-4F4D-B487-A504B5B7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F2057-8694-4F82-8892-C694BDF20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68D25-BEF2-4900-A7E1-ECAACE113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5E339-66EA-41E2-847A-9E5DB5C29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34DF9-CF9E-4D5B-9D03-8CAA1044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55145-29DD-4522-B8F8-A66677DB6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8D4E8-28FD-4992-B25D-872345A2C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201231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学术文化——魏晋玄学、宋明理学、清代朴学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魏晋玄学概述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宋明理学发展历程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清代朴学兴起与特点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魏晋玄学、宋明理学和清代朴学比较研究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魏晋玄学、宋明理学和清代朴学在当代价值体现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魏晋玄学概述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魏晋时期，社会动荡不安，儒家思想受到挑战，人们开始寻求新的思想寄托。此时，道家思想逐渐兴起，并与儒家思想相互融合，形成了独特的魏晋玄学。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主要代表人物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魏晋玄学的主要代表人物包括何晏、王弼、阮籍、嵇康等。他们通过对《周易》、《老子》、《庄子》等经典的解读和阐发，形成了各自独特的思想体系。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32" r="263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玄学产生背景与主要代表人物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833" b="68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魏晋玄学以道家思想为主，注重探讨宇宙本原、自然规律、人生意义等哲学问题。同时，玄学也吸收了儒家思想中的某些元素，如重视伦理道德、强调社会责任等。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魏晋玄学注重思辨和抽象思考，强调“以无为本”、“言不尽意”等观念。此外，玄学还注重个人修养和内心体验，追求超脱世俗的境界。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玄学思想体系及特点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魏晋玄学在当时社会产生了广泛的影响。它不仅为士人提供了一种新的思想寄托和精神追求，还促进了文学艺术的发展和繁荣。同时，玄学也对后世的哲学、文化、艺术等方面产生了深远的影响。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魏晋玄学的评价存在争议。一方面，它被认为是中国哲学史上的重要阶段之一，推动了思想文化的繁荣和发展；另一方面，它也被批评为过于抽象和空泛，缺乏实践指导意义。但无论如何，魏晋玄学都是中国思想文化宝库中的重要组成部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魏晋时期社会影响与评价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宋明理学发展历程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054" b="310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理学起源于北宋时期，是对儒家思想的一次重要发展和深化，强调通过修身、齐家、治国、平天下等方面来达到个人和社会的完善。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理学的代表人物包括周敦颐、邵雍、张载、程颢、程颐等，他们各自提出了不同的思想体系，共同构成了理学的基石。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理学起源及代表人物简介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代表人物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理学起源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周敦颐的宇宙生成论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邵雍的象数学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张载的气学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程颢、程颐的理学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北宋五子思想体系梳理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周敦颐提出了以“无极而太极”为核心的宇宙生成论，认为宇宙万物都是由无极而太极逐渐演化而来。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张载提出了以“气”为基础的宇宙观和人生观，认为气是构成宇宙万物的基本元素。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邵雍则注重象数学的研究，通过象数来揭示宇宙万物的规律和本质。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二程兄弟则进一步发展了理学的思想体系，提出了“天理”、“格物致知”等重要概念。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9" r="142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朱熹是理学的集大成者，他在前人基础上进一步完善了理学的思想体系，提出了“理一分殊”、“格物致知”等核心观点。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朱熹的理学思想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朱熹不仅是一位杰出的思想家，还是一位卓越的学者和教育家，他的学术成就和影响力使得理学在南宋时期达到了巅峰。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朱熹的学术成就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南宋朱熹集大成者地位确立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184" b="1318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王阳明是明代心学的代表人物，他提出了“心即理”、“知行合一”等核心观点，强调通过内心的修炼来达到个人和社会的完善。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王阳明的心学思想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王阳明的心学思想对后世产生了深远的影响，不仅在中国历史上占有重要地位，还对东亚文化产生了广泛的影响。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王阳明的心学影响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明代王阳明心学思想解读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清代朴学兴起与特点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宋明理学在明末清初受到挑战，学者们开始反思理学的空疏无用，转而追求实证、务实的学风，这为朴学的产生奠定了学术基础。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清代初期，统治者为了巩固统治，加强了对思想文化的控制，这为朴学的兴起提供了政治土壤。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清代社会相对稳定，经济发展，为学术繁荣提供了物质条件。同时，印刷术的进步和书籍的广泛传播也为朴学的发展创造了有利条件。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375" b="16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朴学产生背景及原因分析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乾嘉学派及其方法论原则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乾嘉学派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清代朴学以乾嘉学派为代表，该学派注重实证、考据，强调“实事求是”、“无征不信”。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乾嘉学派在方法论上坚持严谨、精确的治学态度，注重文献的搜集和整理，强调对经典的诠释和辨伪。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https://d.book118.com/047020123100006042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2024-09-15T18:17:08.200</cp:lastPrinted>
  <dcterms:created xsi:type="dcterms:W3CDTF">2024-09-15T10:17:08Z</dcterms:created>
  <dcterms:modified xsi:type="dcterms:W3CDTF">2024-09-15T10:17:10Z</dcterms:modified>
</cp:coreProperties>
</file>