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F5F8B2-4498-4823-AA75-B56684DA53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89FCF9-A6C6-46AB-AD06-C1B23A798C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E2E2C1-615C-4C3B-B505-A4661F996B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0AAC4C-FBEB-4C9F-BCCA-3D6E2A1805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4B2139-5D82-45D8-8100-11C16C3AC4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2C8162-D112-41F2-8630-3DCB7C777C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493895-594C-4114-9D93-C99F883FDA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0DEDEE-EC83-41E5-B0BE-64C77016B7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255312-E215-45EA-AFFC-DB017BF318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1E59B4-3FB4-4CCF-A85F-258D4342F3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EC461B-B4B0-4678-8CA0-7B34965AFF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3000" b="1" i="0">
                <a:solidFill>
                  <a:srgbClr val="00B6FF"/>
                </a:solidFill>
                <a:latin typeface="微软雅黑"/>
                <a:cs typeface="微软雅黑"/>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300" b="1" i="0">
                <a:solidFill>
                  <a:srgbClr val="00B6FF"/>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00B6FF"/>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2300" b="1" i="0">
                <a:solidFill>
                  <a:srgbClr val="00B6FF"/>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17" name="bg object 17"/>
          <p:cNvSpPr/>
          <p:nvPr/>
        </p:nvSpPr>
        <p:spPr>
          <a:xfrm>
            <a:off x="6303258" y="1394814"/>
            <a:ext cx="5242560" cy="2194560"/>
          </a:xfrm>
          <a:custGeom>
            <a:rect l="l" t="t" r="r" b="b"/>
            <a:pathLst>
              <a:path w="5242559" h="2194560">
                <a:moveTo>
                  <a:pt x="365767" y="2194560"/>
                </a:moveTo>
                <a:lnTo>
                  <a:pt x="319884" y="2191709"/>
                </a:lnTo>
                <a:lnTo>
                  <a:pt x="275704" y="2183388"/>
                </a:lnTo>
                <a:lnTo>
                  <a:pt x="233568" y="2169939"/>
                </a:lnTo>
                <a:lnTo>
                  <a:pt x="193817" y="2151704"/>
                </a:lnTo>
                <a:lnTo>
                  <a:pt x="156796" y="2129026"/>
                </a:lnTo>
                <a:lnTo>
                  <a:pt x="122846" y="2102248"/>
                </a:lnTo>
                <a:lnTo>
                  <a:pt x="92311" y="2071713"/>
                </a:lnTo>
                <a:lnTo>
                  <a:pt x="65533" y="2037763"/>
                </a:lnTo>
                <a:lnTo>
                  <a:pt x="42855" y="2000741"/>
                </a:lnTo>
                <a:lnTo>
                  <a:pt x="24620" y="1960990"/>
                </a:lnTo>
                <a:lnTo>
                  <a:pt x="11170" y="1918853"/>
                </a:lnTo>
                <a:lnTo>
                  <a:pt x="2849" y="1874673"/>
                </a:lnTo>
                <a:lnTo>
                  <a:pt x="0" y="1828793"/>
                </a:lnTo>
                <a:lnTo>
                  <a:pt x="0" y="365767"/>
                </a:lnTo>
                <a:lnTo>
                  <a:pt x="2849" y="319886"/>
                </a:lnTo>
                <a:lnTo>
                  <a:pt x="11171" y="275705"/>
                </a:lnTo>
                <a:lnTo>
                  <a:pt x="24620" y="233568"/>
                </a:lnTo>
                <a:lnTo>
                  <a:pt x="42855" y="193817"/>
                </a:lnTo>
                <a:lnTo>
                  <a:pt x="65533" y="156796"/>
                </a:lnTo>
                <a:lnTo>
                  <a:pt x="92311" y="122846"/>
                </a:lnTo>
                <a:lnTo>
                  <a:pt x="122847" y="92311"/>
                </a:lnTo>
                <a:lnTo>
                  <a:pt x="156797" y="65533"/>
                </a:lnTo>
                <a:lnTo>
                  <a:pt x="193818" y="42855"/>
                </a:lnTo>
                <a:lnTo>
                  <a:pt x="233569" y="24620"/>
                </a:lnTo>
                <a:lnTo>
                  <a:pt x="275706" y="11170"/>
                </a:lnTo>
                <a:lnTo>
                  <a:pt x="319886" y="2849"/>
                </a:lnTo>
                <a:lnTo>
                  <a:pt x="365766" y="0"/>
                </a:lnTo>
                <a:lnTo>
                  <a:pt x="4876793" y="0"/>
                </a:lnTo>
                <a:lnTo>
                  <a:pt x="4922672" y="2849"/>
                </a:lnTo>
                <a:lnTo>
                  <a:pt x="4966853" y="11170"/>
                </a:lnTo>
                <a:lnTo>
                  <a:pt x="5008990" y="24620"/>
                </a:lnTo>
                <a:lnTo>
                  <a:pt x="5048740" y="42855"/>
                </a:lnTo>
                <a:lnTo>
                  <a:pt x="5085762" y="65533"/>
                </a:lnTo>
                <a:lnTo>
                  <a:pt x="5119712" y="92311"/>
                </a:lnTo>
                <a:lnTo>
                  <a:pt x="5150247" y="122846"/>
                </a:lnTo>
                <a:lnTo>
                  <a:pt x="5177025" y="156796"/>
                </a:lnTo>
                <a:lnTo>
                  <a:pt x="5199703" y="193818"/>
                </a:lnTo>
                <a:lnTo>
                  <a:pt x="5217938" y="233569"/>
                </a:lnTo>
                <a:lnTo>
                  <a:pt x="5231388" y="275706"/>
                </a:lnTo>
                <a:lnTo>
                  <a:pt x="5239709" y="319886"/>
                </a:lnTo>
                <a:lnTo>
                  <a:pt x="5242559" y="365767"/>
                </a:lnTo>
                <a:lnTo>
                  <a:pt x="5242559" y="1828793"/>
                </a:lnTo>
                <a:lnTo>
                  <a:pt x="5239709" y="1874674"/>
                </a:lnTo>
                <a:lnTo>
                  <a:pt x="5231387" y="1918854"/>
                </a:lnTo>
                <a:lnTo>
                  <a:pt x="5217938" y="1960991"/>
                </a:lnTo>
                <a:lnTo>
                  <a:pt x="5199703" y="2000742"/>
                </a:lnTo>
                <a:lnTo>
                  <a:pt x="5177025" y="2037763"/>
                </a:lnTo>
                <a:lnTo>
                  <a:pt x="5150247" y="2071713"/>
                </a:lnTo>
                <a:lnTo>
                  <a:pt x="5119711" y="2102249"/>
                </a:lnTo>
                <a:lnTo>
                  <a:pt x="5085761" y="2129027"/>
                </a:lnTo>
                <a:lnTo>
                  <a:pt x="5048739" y="2151704"/>
                </a:lnTo>
                <a:lnTo>
                  <a:pt x="5008988" y="2169939"/>
                </a:lnTo>
                <a:lnTo>
                  <a:pt x="4966851" y="2183389"/>
                </a:lnTo>
                <a:lnTo>
                  <a:pt x="4922666" y="2191710"/>
                </a:lnTo>
                <a:lnTo>
                  <a:pt x="4876792" y="2194559"/>
                </a:lnTo>
                <a:lnTo>
                  <a:pt x="365767" y="2194560"/>
                </a:lnTo>
                <a:close/>
              </a:path>
            </a:pathLst>
          </a:custGeom>
          <a:solidFill>
            <a:srgbClr val="405DFF"/>
          </a:solidFill>
        </p:spPr>
        <p:txBody>
          <a:bodyPr wrap="square" lIns="0" tIns="0" rIns="0" bIns="0" rtlCol="0"/>
          <a:lstStyle/>
          <a:p/>
        </p:txBody>
      </p:sp>
      <p:sp>
        <p:nvSpPr>
          <p:cNvPr id="18" name="bg object 18"/>
          <p:cNvSpPr/>
          <p:nvPr/>
        </p:nvSpPr>
        <p:spPr>
          <a:xfrm>
            <a:off x="6303258" y="3911004"/>
            <a:ext cx="5242560" cy="2194560"/>
          </a:xfrm>
          <a:custGeom>
            <a:rect l="l" t="t" r="r" b="b"/>
            <a:pathLst>
              <a:path w="5242559" h="2194560">
                <a:moveTo>
                  <a:pt x="4876792" y="2194560"/>
                </a:moveTo>
                <a:lnTo>
                  <a:pt x="365767" y="2194560"/>
                </a:lnTo>
                <a:lnTo>
                  <a:pt x="319886" y="2191710"/>
                </a:lnTo>
                <a:lnTo>
                  <a:pt x="275706" y="2183389"/>
                </a:lnTo>
                <a:lnTo>
                  <a:pt x="233569" y="2169939"/>
                </a:lnTo>
                <a:lnTo>
                  <a:pt x="193818" y="2151704"/>
                </a:lnTo>
                <a:lnTo>
                  <a:pt x="156796" y="2129026"/>
                </a:lnTo>
                <a:lnTo>
                  <a:pt x="122846" y="2102248"/>
                </a:lnTo>
                <a:lnTo>
                  <a:pt x="92311" y="2071713"/>
                </a:lnTo>
                <a:lnTo>
                  <a:pt x="65533" y="2037763"/>
                </a:lnTo>
                <a:lnTo>
                  <a:pt x="42855" y="2000741"/>
                </a:lnTo>
                <a:lnTo>
                  <a:pt x="24620" y="1960991"/>
                </a:lnTo>
                <a:lnTo>
                  <a:pt x="11170" y="1918854"/>
                </a:lnTo>
                <a:lnTo>
                  <a:pt x="2849" y="1874673"/>
                </a:lnTo>
                <a:lnTo>
                  <a:pt x="0" y="1828793"/>
                </a:lnTo>
                <a:lnTo>
                  <a:pt x="0" y="365767"/>
                </a:lnTo>
                <a:lnTo>
                  <a:pt x="2849" y="319886"/>
                </a:lnTo>
                <a:lnTo>
                  <a:pt x="11171" y="275705"/>
                </a:lnTo>
                <a:lnTo>
                  <a:pt x="24620" y="233568"/>
                </a:lnTo>
                <a:lnTo>
                  <a:pt x="42855" y="193817"/>
                </a:lnTo>
                <a:lnTo>
                  <a:pt x="65533" y="156796"/>
                </a:lnTo>
                <a:lnTo>
                  <a:pt x="92312" y="122846"/>
                </a:lnTo>
                <a:lnTo>
                  <a:pt x="122847" y="92310"/>
                </a:lnTo>
                <a:lnTo>
                  <a:pt x="156797" y="65532"/>
                </a:lnTo>
                <a:lnTo>
                  <a:pt x="193819" y="42855"/>
                </a:lnTo>
                <a:lnTo>
                  <a:pt x="233570" y="24620"/>
                </a:lnTo>
                <a:lnTo>
                  <a:pt x="275707" y="11170"/>
                </a:lnTo>
                <a:lnTo>
                  <a:pt x="319888" y="2849"/>
                </a:lnTo>
                <a:lnTo>
                  <a:pt x="365766" y="0"/>
                </a:lnTo>
                <a:lnTo>
                  <a:pt x="4876793" y="0"/>
                </a:lnTo>
                <a:lnTo>
                  <a:pt x="4922673" y="2849"/>
                </a:lnTo>
                <a:lnTo>
                  <a:pt x="4966853" y="11171"/>
                </a:lnTo>
                <a:lnTo>
                  <a:pt x="5008990" y="24620"/>
                </a:lnTo>
                <a:lnTo>
                  <a:pt x="5048741" y="42855"/>
                </a:lnTo>
                <a:lnTo>
                  <a:pt x="5085762" y="65533"/>
                </a:lnTo>
                <a:lnTo>
                  <a:pt x="5119712" y="92311"/>
                </a:lnTo>
                <a:lnTo>
                  <a:pt x="5150248" y="122847"/>
                </a:lnTo>
                <a:lnTo>
                  <a:pt x="5177025" y="156796"/>
                </a:lnTo>
                <a:lnTo>
                  <a:pt x="5199703" y="193818"/>
                </a:lnTo>
                <a:lnTo>
                  <a:pt x="5217938" y="233569"/>
                </a:lnTo>
                <a:lnTo>
                  <a:pt x="5231388" y="275706"/>
                </a:lnTo>
                <a:lnTo>
                  <a:pt x="5239709" y="319886"/>
                </a:lnTo>
                <a:lnTo>
                  <a:pt x="5242559" y="365767"/>
                </a:lnTo>
                <a:lnTo>
                  <a:pt x="5242559" y="1828793"/>
                </a:lnTo>
                <a:lnTo>
                  <a:pt x="5239709" y="1874674"/>
                </a:lnTo>
                <a:lnTo>
                  <a:pt x="5231388" y="1918854"/>
                </a:lnTo>
                <a:lnTo>
                  <a:pt x="5217938" y="1960991"/>
                </a:lnTo>
                <a:lnTo>
                  <a:pt x="5199703" y="2000742"/>
                </a:lnTo>
                <a:lnTo>
                  <a:pt x="5177025" y="2037763"/>
                </a:lnTo>
                <a:lnTo>
                  <a:pt x="5150247" y="2071713"/>
                </a:lnTo>
                <a:lnTo>
                  <a:pt x="5119712" y="2102248"/>
                </a:lnTo>
                <a:lnTo>
                  <a:pt x="5085762" y="2129026"/>
                </a:lnTo>
                <a:lnTo>
                  <a:pt x="5048740" y="2151704"/>
                </a:lnTo>
                <a:lnTo>
                  <a:pt x="5008990" y="2169939"/>
                </a:lnTo>
                <a:lnTo>
                  <a:pt x="4966853" y="2183389"/>
                </a:lnTo>
                <a:lnTo>
                  <a:pt x="4922673" y="2191710"/>
                </a:lnTo>
                <a:lnTo>
                  <a:pt x="4876792" y="2194560"/>
                </a:lnTo>
                <a:close/>
              </a:path>
            </a:pathLst>
          </a:custGeom>
          <a:solidFill>
            <a:srgbClr val="D9DFFF"/>
          </a:solidFill>
        </p:spPr>
        <p:txBody>
          <a:bodyPr wrap="square" lIns="0" tIns="0" rIns="0" bIns="0" rtlCol="0"/>
          <a:lstStyle/>
          <a:p/>
        </p:txBody>
      </p:sp>
      <p:sp>
        <p:nvSpPr>
          <p:cNvPr id="19" name="bg object 19"/>
          <p:cNvSpPr/>
          <p:nvPr/>
        </p:nvSpPr>
        <p:spPr>
          <a:xfrm>
            <a:off x="715855" y="3911004"/>
            <a:ext cx="5242560" cy="2194560"/>
          </a:xfrm>
          <a:custGeom>
            <a:rect l="l" t="t" r="r" b="b"/>
            <a:pathLst>
              <a:path w="5242560" h="2194560">
                <a:moveTo>
                  <a:pt x="4876792" y="2194560"/>
                </a:moveTo>
                <a:lnTo>
                  <a:pt x="365767" y="2194560"/>
                </a:lnTo>
                <a:lnTo>
                  <a:pt x="319886" y="2191710"/>
                </a:lnTo>
                <a:lnTo>
                  <a:pt x="275705" y="2183389"/>
                </a:lnTo>
                <a:lnTo>
                  <a:pt x="233569" y="2169939"/>
                </a:lnTo>
                <a:lnTo>
                  <a:pt x="193818" y="2151704"/>
                </a:lnTo>
                <a:lnTo>
                  <a:pt x="156796" y="2129026"/>
                </a:lnTo>
                <a:lnTo>
                  <a:pt x="122846" y="2102248"/>
                </a:lnTo>
                <a:lnTo>
                  <a:pt x="92311" y="2071713"/>
                </a:lnTo>
                <a:lnTo>
                  <a:pt x="65533" y="2037763"/>
                </a:lnTo>
                <a:lnTo>
                  <a:pt x="42855" y="2000741"/>
                </a:lnTo>
                <a:lnTo>
                  <a:pt x="24620" y="1960991"/>
                </a:lnTo>
                <a:lnTo>
                  <a:pt x="11170" y="1918854"/>
                </a:lnTo>
                <a:lnTo>
                  <a:pt x="2849" y="1874673"/>
                </a:lnTo>
                <a:lnTo>
                  <a:pt x="0" y="1828793"/>
                </a:lnTo>
                <a:lnTo>
                  <a:pt x="0" y="365767"/>
                </a:lnTo>
                <a:lnTo>
                  <a:pt x="2849" y="319886"/>
                </a:lnTo>
                <a:lnTo>
                  <a:pt x="11171" y="275705"/>
                </a:lnTo>
                <a:lnTo>
                  <a:pt x="24620" y="233568"/>
                </a:lnTo>
                <a:lnTo>
                  <a:pt x="42855" y="193817"/>
                </a:lnTo>
                <a:lnTo>
                  <a:pt x="65533" y="156796"/>
                </a:lnTo>
                <a:lnTo>
                  <a:pt x="92311" y="122846"/>
                </a:lnTo>
                <a:lnTo>
                  <a:pt x="122847" y="92310"/>
                </a:lnTo>
                <a:lnTo>
                  <a:pt x="156797" y="65532"/>
                </a:lnTo>
                <a:lnTo>
                  <a:pt x="193819" y="42855"/>
                </a:lnTo>
                <a:lnTo>
                  <a:pt x="233570" y="24620"/>
                </a:lnTo>
                <a:lnTo>
                  <a:pt x="275707" y="11170"/>
                </a:lnTo>
                <a:lnTo>
                  <a:pt x="319888" y="2849"/>
                </a:lnTo>
                <a:lnTo>
                  <a:pt x="365766" y="0"/>
                </a:lnTo>
                <a:lnTo>
                  <a:pt x="4876792" y="0"/>
                </a:lnTo>
                <a:lnTo>
                  <a:pt x="4922673" y="2849"/>
                </a:lnTo>
                <a:lnTo>
                  <a:pt x="4966854" y="11171"/>
                </a:lnTo>
                <a:lnTo>
                  <a:pt x="5008991" y="24620"/>
                </a:lnTo>
                <a:lnTo>
                  <a:pt x="5048741" y="42855"/>
                </a:lnTo>
                <a:lnTo>
                  <a:pt x="5085763" y="65533"/>
                </a:lnTo>
                <a:lnTo>
                  <a:pt x="5119713" y="92311"/>
                </a:lnTo>
                <a:lnTo>
                  <a:pt x="5150248" y="122847"/>
                </a:lnTo>
                <a:lnTo>
                  <a:pt x="5177026" y="156796"/>
                </a:lnTo>
                <a:lnTo>
                  <a:pt x="5199704" y="193818"/>
                </a:lnTo>
                <a:lnTo>
                  <a:pt x="5217939" y="233569"/>
                </a:lnTo>
                <a:lnTo>
                  <a:pt x="5231388" y="275706"/>
                </a:lnTo>
                <a:lnTo>
                  <a:pt x="5239709" y="319886"/>
                </a:lnTo>
                <a:lnTo>
                  <a:pt x="5242559" y="365767"/>
                </a:lnTo>
                <a:lnTo>
                  <a:pt x="5242559" y="1828793"/>
                </a:lnTo>
                <a:lnTo>
                  <a:pt x="5239709" y="1874674"/>
                </a:lnTo>
                <a:lnTo>
                  <a:pt x="5231388" y="1918854"/>
                </a:lnTo>
                <a:lnTo>
                  <a:pt x="5217939" y="1960991"/>
                </a:lnTo>
                <a:lnTo>
                  <a:pt x="5199704" y="2000742"/>
                </a:lnTo>
                <a:lnTo>
                  <a:pt x="5177026" y="2037763"/>
                </a:lnTo>
                <a:lnTo>
                  <a:pt x="5150248" y="2071713"/>
                </a:lnTo>
                <a:lnTo>
                  <a:pt x="5119712" y="2102248"/>
                </a:lnTo>
                <a:lnTo>
                  <a:pt x="5085763" y="2129026"/>
                </a:lnTo>
                <a:lnTo>
                  <a:pt x="5048741" y="2151704"/>
                </a:lnTo>
                <a:lnTo>
                  <a:pt x="5008990" y="2169939"/>
                </a:lnTo>
                <a:lnTo>
                  <a:pt x="4966853" y="2183389"/>
                </a:lnTo>
                <a:lnTo>
                  <a:pt x="4922673" y="2191710"/>
                </a:lnTo>
                <a:lnTo>
                  <a:pt x="4876792" y="2194560"/>
                </a:lnTo>
                <a:close/>
              </a:path>
            </a:pathLst>
          </a:custGeom>
          <a:solidFill>
            <a:srgbClr val="405DFF"/>
          </a:solidFill>
        </p:spPr>
        <p:txBody>
          <a:bodyPr wrap="square" lIns="0" tIns="0" rIns="0" bIns="0" rtlCol="0"/>
          <a:lstStyle/>
          <a:p/>
        </p:txBody>
      </p:sp>
      <p:sp>
        <p:nvSpPr>
          <p:cNvPr id="20" name="bg object 20"/>
          <p:cNvSpPr/>
          <p:nvPr/>
        </p:nvSpPr>
        <p:spPr>
          <a:xfrm>
            <a:off x="715855" y="1378941"/>
            <a:ext cx="5242560" cy="2194560"/>
          </a:xfrm>
          <a:custGeom>
            <a:rect l="l" t="t" r="r" b="b"/>
            <a:pathLst>
              <a:path w="5242560" h="2194560">
                <a:moveTo>
                  <a:pt x="4876792" y="2194560"/>
                </a:moveTo>
                <a:lnTo>
                  <a:pt x="365767" y="2194560"/>
                </a:lnTo>
                <a:lnTo>
                  <a:pt x="319886" y="2191710"/>
                </a:lnTo>
                <a:lnTo>
                  <a:pt x="275705" y="2183389"/>
                </a:lnTo>
                <a:lnTo>
                  <a:pt x="233569" y="2169939"/>
                </a:lnTo>
                <a:lnTo>
                  <a:pt x="193818" y="2151704"/>
                </a:lnTo>
                <a:lnTo>
                  <a:pt x="156796" y="2129026"/>
                </a:lnTo>
                <a:lnTo>
                  <a:pt x="122846" y="2102248"/>
                </a:lnTo>
                <a:lnTo>
                  <a:pt x="92311" y="2071713"/>
                </a:lnTo>
                <a:lnTo>
                  <a:pt x="65533" y="2037763"/>
                </a:lnTo>
                <a:lnTo>
                  <a:pt x="42855" y="2000741"/>
                </a:lnTo>
                <a:lnTo>
                  <a:pt x="24620" y="1960990"/>
                </a:lnTo>
                <a:lnTo>
                  <a:pt x="11170" y="1918854"/>
                </a:lnTo>
                <a:lnTo>
                  <a:pt x="2849" y="1874673"/>
                </a:lnTo>
                <a:lnTo>
                  <a:pt x="0" y="1828793"/>
                </a:lnTo>
                <a:lnTo>
                  <a:pt x="0" y="365767"/>
                </a:lnTo>
                <a:lnTo>
                  <a:pt x="2849" y="319886"/>
                </a:lnTo>
                <a:lnTo>
                  <a:pt x="11170" y="275705"/>
                </a:lnTo>
                <a:lnTo>
                  <a:pt x="24620" y="233568"/>
                </a:lnTo>
                <a:lnTo>
                  <a:pt x="42855" y="193817"/>
                </a:lnTo>
                <a:lnTo>
                  <a:pt x="65533" y="156796"/>
                </a:lnTo>
                <a:lnTo>
                  <a:pt x="92311" y="122846"/>
                </a:lnTo>
                <a:lnTo>
                  <a:pt x="122847" y="92311"/>
                </a:lnTo>
                <a:lnTo>
                  <a:pt x="156797" y="65533"/>
                </a:lnTo>
                <a:lnTo>
                  <a:pt x="193818" y="42855"/>
                </a:lnTo>
                <a:lnTo>
                  <a:pt x="233569" y="24620"/>
                </a:lnTo>
                <a:lnTo>
                  <a:pt x="275706" y="11170"/>
                </a:lnTo>
                <a:lnTo>
                  <a:pt x="319886" y="2849"/>
                </a:lnTo>
                <a:lnTo>
                  <a:pt x="365766" y="0"/>
                </a:lnTo>
                <a:lnTo>
                  <a:pt x="4876792" y="0"/>
                </a:lnTo>
                <a:lnTo>
                  <a:pt x="4922673" y="2849"/>
                </a:lnTo>
                <a:lnTo>
                  <a:pt x="4966853" y="11170"/>
                </a:lnTo>
                <a:lnTo>
                  <a:pt x="5008990" y="24620"/>
                </a:lnTo>
                <a:lnTo>
                  <a:pt x="5048741" y="42855"/>
                </a:lnTo>
                <a:lnTo>
                  <a:pt x="5085763" y="65533"/>
                </a:lnTo>
                <a:lnTo>
                  <a:pt x="5119713" y="92311"/>
                </a:lnTo>
                <a:lnTo>
                  <a:pt x="5150248" y="122846"/>
                </a:lnTo>
                <a:lnTo>
                  <a:pt x="5177026" y="156796"/>
                </a:lnTo>
                <a:lnTo>
                  <a:pt x="5199704" y="193818"/>
                </a:lnTo>
                <a:lnTo>
                  <a:pt x="5217939" y="233569"/>
                </a:lnTo>
                <a:lnTo>
                  <a:pt x="5231388" y="275706"/>
                </a:lnTo>
                <a:lnTo>
                  <a:pt x="5239709" y="319886"/>
                </a:lnTo>
                <a:lnTo>
                  <a:pt x="5242559" y="365767"/>
                </a:lnTo>
                <a:lnTo>
                  <a:pt x="5242559" y="1828793"/>
                </a:lnTo>
                <a:lnTo>
                  <a:pt x="5239709" y="1874674"/>
                </a:lnTo>
                <a:lnTo>
                  <a:pt x="5231388" y="1918854"/>
                </a:lnTo>
                <a:lnTo>
                  <a:pt x="5217939" y="1960991"/>
                </a:lnTo>
                <a:lnTo>
                  <a:pt x="5199704" y="2000741"/>
                </a:lnTo>
                <a:lnTo>
                  <a:pt x="5177026" y="2037763"/>
                </a:lnTo>
                <a:lnTo>
                  <a:pt x="5150248" y="2071713"/>
                </a:lnTo>
                <a:lnTo>
                  <a:pt x="5119712" y="2102248"/>
                </a:lnTo>
                <a:lnTo>
                  <a:pt x="5085763" y="2129026"/>
                </a:lnTo>
                <a:lnTo>
                  <a:pt x="5048741" y="2151704"/>
                </a:lnTo>
                <a:lnTo>
                  <a:pt x="5008990" y="2169939"/>
                </a:lnTo>
                <a:lnTo>
                  <a:pt x="4966853" y="2183389"/>
                </a:lnTo>
                <a:lnTo>
                  <a:pt x="4922673" y="2191710"/>
                </a:lnTo>
                <a:lnTo>
                  <a:pt x="4876792" y="2194560"/>
                </a:lnTo>
                <a:close/>
              </a:path>
            </a:pathLst>
          </a:custGeom>
          <a:solidFill>
            <a:srgbClr val="D9DFFF"/>
          </a:solidFill>
        </p:spPr>
        <p:txBody>
          <a:bodyPr wrap="square" lIns="0" tIns="0" rIns="0" bIns="0" rtlCol="0"/>
          <a:lstStyle/>
          <a:p/>
        </p:txBody>
      </p:sp>
      <p:sp>
        <p:nvSpPr>
          <p:cNvPr id="2" name="Holder 2"/>
          <p:cNvSpPr>
            <a:spLocks noGrp="1"/>
          </p:cNvSpPr>
          <p:nvPr>
            <p:ph type="title"/>
          </p:nvPr>
        </p:nvSpPr>
        <p:spPr/>
        <p:txBody>
          <a:bodyPr lIns="0" tIns="0" rIns="0" bIns="0"/>
          <a:lstStyle>
            <a:lvl1pPr>
              <a:defRPr sz="3000" b="1" i="0">
                <a:solidFill>
                  <a:srgbClr val="00B6FF"/>
                </a:solidFill>
                <a:latin typeface="微软雅黑"/>
                <a:cs typeface="微软雅黑"/>
              </a:defRPr>
            </a:lvl1pPr>
          </a:lstStyle>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2" name="Holder 2"/>
          <p:cNvSpPr>
            <a:spLocks noGrp="1"/>
          </p:cNvSpPr>
          <p:nvPr>
            <p:ph type="title"/>
          </p:nvPr>
        </p:nvSpPr>
        <p:spPr/>
        <p:txBody>
          <a:bodyPr lIns="0" tIns="0" rIns="0" bIns="0"/>
          <a:lstStyle>
            <a:lvl1pPr>
              <a:defRPr sz="3000" b="1" i="0">
                <a:solidFill>
                  <a:srgbClr val="00B6FF"/>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pic>
        <p:nvPicPr>
          <p:cNvPr id="17" name="bg object 17"/>
          <p:cNvPicPr/>
          <p:nvPr/>
        </p:nvPicPr>
        <p:blipFill>
          <a:blip r:embed="rId2"/>
          <a:stretch>
            <a:fillRect/>
          </a:stretch>
        </p:blipFill>
        <p:spPr>
          <a:xfrm>
            <a:off x="530710" y="774551"/>
            <a:ext cx="493417" cy="493416"/>
          </a:xfrm>
          <a:prstGeom prst="rect">
            <a:avLst/>
          </a:prstGeom>
        </p:spPr>
      </p:pic>
      <p:pic>
        <p:nvPicPr>
          <p:cNvPr id="18" name="bg object 18"/>
          <p:cNvPicPr/>
          <p:nvPr/>
        </p:nvPicPr>
        <p:blipFill>
          <a:blip r:embed="rId3"/>
          <a:stretch>
            <a:fillRect/>
          </a:stretch>
        </p:blipFill>
        <p:spPr>
          <a:xfrm>
            <a:off x="10591665" y="5593079"/>
            <a:ext cx="689836" cy="689835"/>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12192000" cy="6858000"/>
          </a:xfrm>
          <a:prstGeom prst="rect">
            <a:avLst/>
          </a:prstGeom>
        </p:spPr>
      </p:pic>
      <p:sp>
        <p:nvSpPr>
          <p:cNvPr id="2" name="Holder 2"/>
          <p:cNvSpPr>
            <a:spLocks noGrp="1"/>
          </p:cNvSpPr>
          <p:nvPr>
            <p:ph type="title"/>
          </p:nvPr>
        </p:nvSpPr>
        <p:spPr>
          <a:xfrm>
            <a:off x="1205967" y="320735"/>
            <a:ext cx="2311400" cy="482600"/>
          </a:xfrm>
          <a:prstGeom prst="rect">
            <a:avLst/>
          </a:prstGeom>
        </p:spPr>
        <p:txBody>
          <a:bodyPr wrap="square" lIns="0" tIns="0" rIns="0" bIns="0">
            <a:spAutoFit/>
          </a:bodyPr>
          <a:lstStyle>
            <a:lvl1pPr>
              <a:defRPr sz="3000" b="1" i="0">
                <a:solidFill>
                  <a:srgbClr val="00B6FF"/>
                </a:solidFill>
                <a:latin typeface="微软雅黑"/>
                <a:cs typeface="微软雅黑"/>
              </a:defRPr>
            </a:lvl1pPr>
          </a:lstStyle>
          <a:p/>
        </p:txBody>
      </p:sp>
      <p:sp>
        <p:nvSpPr>
          <p:cNvPr id="3" name="Holder 3"/>
          <p:cNvSpPr>
            <a:spLocks noGrp="1"/>
          </p:cNvSpPr>
          <p:nvPr>
            <p:ph type="body" idx="1"/>
          </p:nvPr>
        </p:nvSpPr>
        <p:spPr>
          <a:xfrm>
            <a:off x="6084396" y="1443387"/>
            <a:ext cx="5549900" cy="4108450"/>
          </a:xfrm>
          <a:prstGeom prst="rect">
            <a:avLst/>
          </a:prstGeom>
        </p:spPr>
        <p:txBody>
          <a:bodyPr wrap="square" lIns="0" tIns="0" rIns="0" bIns="0">
            <a:spAutoFit/>
          </a:bodyPr>
          <a:lstStyle>
            <a:lvl1pPr>
              <a:defRPr sz="2300" b="1" i="0">
                <a:solidFill>
                  <a:srgbClr val="00B6FF"/>
                </a:solidFill>
                <a:latin typeface="微软雅黑"/>
                <a:cs typeface="微软雅黑"/>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5.png" /><Relationship Id="rId11" Type="http://schemas.openxmlformats.org/officeDocument/2006/relationships/image" Target="../media/image16.png"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11.png" /><Relationship Id="rId7" Type="http://schemas.openxmlformats.org/officeDocument/2006/relationships/image" Target="../media/image12.png" /><Relationship Id="rId8" Type="http://schemas.openxmlformats.org/officeDocument/2006/relationships/image" Target="../media/image13.png" /><Relationship Id="rId9" Type="http://schemas.openxmlformats.org/officeDocument/2006/relationships/image" Target="../media/image1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1.png" /><Relationship Id="rId11" Type="http://schemas.openxmlformats.org/officeDocument/2006/relationships/image" Target="../media/image12.png" /><Relationship Id="rId12" Type="http://schemas.openxmlformats.org/officeDocument/2006/relationships/image" Target="../media/image13.png" /><Relationship Id="rId13" Type="http://schemas.openxmlformats.org/officeDocument/2006/relationships/image" Target="../media/image14.png" /><Relationship Id="rId14" Type="http://schemas.openxmlformats.org/officeDocument/2006/relationships/image" Target="../media/image15.png" /><Relationship Id="rId15" Type="http://schemas.openxmlformats.org/officeDocument/2006/relationships/image" Target="../media/image16.png" /><Relationship Id="rId2" Type="http://schemas.openxmlformats.org/officeDocument/2006/relationships/image" Target="../media/image17.png" /><Relationship Id="rId3" Type="http://schemas.openxmlformats.org/officeDocument/2006/relationships/image" Target="../media/image18.png" /><Relationship Id="rId4" Type="http://schemas.openxmlformats.org/officeDocument/2006/relationships/image" Target="../media/image19.png" /><Relationship Id="rId5" Type="http://schemas.openxmlformats.org/officeDocument/2006/relationships/image" Target="../media/image20.png" /><Relationship Id="rId6" Type="http://schemas.openxmlformats.org/officeDocument/2006/relationships/image" Target="../media/image21.png" /><Relationship Id="rId7" Type="http://schemas.openxmlformats.org/officeDocument/2006/relationships/image" Target="../media/image8.png" /><Relationship Id="rId8" Type="http://schemas.openxmlformats.org/officeDocument/2006/relationships/image" Target="../media/image9.png" /><Relationship Id="rId9" Type="http://schemas.openxmlformats.org/officeDocument/2006/relationships/image" Target="../media/image10.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6.png"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2.png" /><Relationship Id="rId6" Type="http://schemas.openxmlformats.org/officeDocument/2006/relationships/image" Target="../media/image11.png" /><Relationship Id="rId7" Type="http://schemas.openxmlformats.org/officeDocument/2006/relationships/image" Target="../media/image13.png" /><Relationship Id="rId8" Type="http://schemas.openxmlformats.org/officeDocument/2006/relationships/image" Target="../media/image14.png" /><Relationship Id="rId9" Type="http://schemas.openxmlformats.org/officeDocument/2006/relationships/image" Target="../media/image1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5.png" /><Relationship Id="rId11" Type="http://schemas.openxmlformats.org/officeDocument/2006/relationships/image" Target="../media/image16.png" /><Relationship Id="rId2" Type="http://schemas.openxmlformats.org/officeDocument/2006/relationships/image" Target="../media/image22.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11.png" /><Relationship Id="rId7" Type="http://schemas.openxmlformats.org/officeDocument/2006/relationships/image" Target="../media/image12.png" /><Relationship Id="rId8" Type="http://schemas.openxmlformats.org/officeDocument/2006/relationships/image" Target="../media/image13.png" /><Relationship Id="rId9" Type="http://schemas.openxmlformats.org/officeDocument/2006/relationships/image" Target="../media/image1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6.png" /><Relationship Id="rId11" Type="http://schemas.openxmlformats.org/officeDocument/2006/relationships/image" Target="../media/image15.png" /><Relationship Id="rId2" Type="http://schemas.openxmlformats.org/officeDocument/2006/relationships/image" Target="../media/image23.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12.png" /><Relationship Id="rId7" Type="http://schemas.openxmlformats.org/officeDocument/2006/relationships/image" Target="../media/image11.png" /><Relationship Id="rId8" Type="http://schemas.openxmlformats.org/officeDocument/2006/relationships/image" Target="../media/image13.png" /><Relationship Id="rId9" Type="http://schemas.openxmlformats.org/officeDocument/2006/relationships/image" Target="../media/image1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6.png" /><Relationship Id="rId11" Type="http://schemas.openxmlformats.org/officeDocument/2006/relationships/image" Target="../media/image24.png" /><Relationship Id="rId12" Type="http://schemas.openxmlformats.org/officeDocument/2006/relationships/image" Target="../media/image25.jpeg" /><Relationship Id="rId13" Type="http://schemas.openxmlformats.org/officeDocument/2006/relationships/image" Target="../media/image26.png" /><Relationship Id="rId14" Type="http://schemas.openxmlformats.org/officeDocument/2006/relationships/image" Target="../media/image27.jpeg" /><Relationship Id="rId2" Type="http://schemas.openxmlformats.org/officeDocument/2006/relationships/image" Target="../media/image8.png" /><Relationship Id="rId3" Type="http://schemas.openxmlformats.org/officeDocument/2006/relationships/image" Target="../media/image10.png" /><Relationship Id="rId4" Type="http://schemas.openxmlformats.org/officeDocument/2006/relationships/image" Target="../media/image9.png" /><Relationship Id="rId5" Type="http://schemas.openxmlformats.org/officeDocument/2006/relationships/image" Target="../media/image11.png" /><Relationship Id="rId6" Type="http://schemas.openxmlformats.org/officeDocument/2006/relationships/image" Target="../media/image12.png" /><Relationship Id="rId7" Type="http://schemas.openxmlformats.org/officeDocument/2006/relationships/image" Target="../media/image13.png" /><Relationship Id="rId8" Type="http://schemas.openxmlformats.org/officeDocument/2006/relationships/image" Target="../media/image14.png" /><Relationship Id="rId9" Type="http://schemas.openxmlformats.org/officeDocument/2006/relationships/image" Target="../media/image1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024040031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727410" y="1691264"/>
            <a:ext cx="5283200" cy="1918335"/>
          </a:xfrm>
          <a:prstGeom prst="rect">
            <a:avLst/>
          </a:prstGeom>
        </p:spPr>
        <p:txBody>
          <a:bodyPr vert="horz" wrap="square" lIns="0" tIns="11430" rIns="0" bIns="0" rtlCol="0">
            <a:spAutoFit/>
          </a:bodyPr>
          <a:lstStyle/>
          <a:p>
            <a:pPr marL="12700" marR="5080">
              <a:lnSpc>
                <a:spcPct val="120600"/>
              </a:lnSpc>
              <a:spcBef>
                <a:spcPts val="90"/>
              </a:spcBef>
            </a:pPr>
            <a:r>
              <a:rPr sz="5150" spc="-10"/>
              <a:t>叠加定理实验报告</a:t>
            </a:r>
            <a:r>
              <a:rPr sz="5150" spc="-15"/>
              <a:t>误差分析</a:t>
            </a:r>
            <a:endParaRPr sz="515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297490" y="810387"/>
            <a:ext cx="5298440" cy="5295900"/>
            <a:chOff x="297490" y="810387"/>
            <a:chExt cx="5298440" cy="5295900"/>
          </a:xfrm>
        </p:grpSpPr>
        <p:sp>
          <p:nvSpPr>
            <p:cNvPr id="3" name="object 3"/>
            <p:cNvSpPr/>
            <p:nvPr/>
          </p:nvSpPr>
          <p:spPr>
            <a:xfrm>
              <a:off x="297490" y="810387"/>
              <a:ext cx="5298440" cy="5295900"/>
            </a:xfrm>
            <a:custGeom>
              <a:rect l="l" t="t" r="r" b="b"/>
              <a:pathLst>
                <a:path w="5298440" h="5295900">
                  <a:moveTo>
                    <a:pt x="2934605" y="12700"/>
                  </a:moveTo>
                  <a:lnTo>
                    <a:pt x="2363567" y="12700"/>
                  </a:lnTo>
                  <a:lnTo>
                    <a:pt x="2410586" y="0"/>
                  </a:lnTo>
                  <a:lnTo>
                    <a:pt x="2887587" y="0"/>
                  </a:lnTo>
                  <a:lnTo>
                    <a:pt x="2934605" y="12700"/>
                  </a:lnTo>
                  <a:close/>
                </a:path>
                <a:path w="5298440" h="5295900">
                  <a:moveTo>
                    <a:pt x="3027903" y="25400"/>
                  </a:moveTo>
                  <a:lnTo>
                    <a:pt x="2270269" y="25400"/>
                  </a:lnTo>
                  <a:lnTo>
                    <a:pt x="2316792" y="12700"/>
                  </a:lnTo>
                  <a:lnTo>
                    <a:pt x="2981380" y="12700"/>
                  </a:lnTo>
                  <a:lnTo>
                    <a:pt x="3027903" y="25400"/>
                  </a:lnTo>
                  <a:close/>
                </a:path>
                <a:path w="5298440" h="5295900">
                  <a:moveTo>
                    <a:pt x="3120167" y="38100"/>
                  </a:moveTo>
                  <a:lnTo>
                    <a:pt x="2178005" y="38100"/>
                  </a:lnTo>
                  <a:lnTo>
                    <a:pt x="2224004" y="25400"/>
                  </a:lnTo>
                  <a:lnTo>
                    <a:pt x="3074168" y="25400"/>
                  </a:lnTo>
                  <a:lnTo>
                    <a:pt x="3120167" y="38100"/>
                  </a:lnTo>
                  <a:close/>
                </a:path>
                <a:path w="5298440" h="5295900">
                  <a:moveTo>
                    <a:pt x="3165897" y="5245100"/>
                  </a:moveTo>
                  <a:lnTo>
                    <a:pt x="2132281" y="5245100"/>
                  </a:lnTo>
                  <a:lnTo>
                    <a:pt x="1691635" y="5118100"/>
                  </a:lnTo>
                  <a:lnTo>
                    <a:pt x="1649391" y="5092700"/>
                  </a:lnTo>
                  <a:lnTo>
                    <a:pt x="1565990" y="5067300"/>
                  </a:lnTo>
                  <a:lnTo>
                    <a:pt x="1484086" y="5016500"/>
                  </a:lnTo>
                  <a:lnTo>
                    <a:pt x="1443714" y="5003800"/>
                  </a:lnTo>
                  <a:lnTo>
                    <a:pt x="1403738" y="4978400"/>
                  </a:lnTo>
                  <a:lnTo>
                    <a:pt x="1364166" y="4965700"/>
                  </a:lnTo>
                  <a:lnTo>
                    <a:pt x="1286260" y="4914900"/>
                  </a:lnTo>
                  <a:lnTo>
                    <a:pt x="1210054" y="4864100"/>
                  </a:lnTo>
                  <a:lnTo>
                    <a:pt x="1135607" y="4813300"/>
                  </a:lnTo>
                  <a:lnTo>
                    <a:pt x="1062975" y="4762500"/>
                  </a:lnTo>
                  <a:lnTo>
                    <a:pt x="992218" y="4711700"/>
                  </a:lnTo>
                  <a:lnTo>
                    <a:pt x="957560" y="4686300"/>
                  </a:lnTo>
                  <a:lnTo>
                    <a:pt x="923393" y="4648200"/>
                  </a:lnTo>
                  <a:lnTo>
                    <a:pt x="889722" y="4622800"/>
                  </a:lnTo>
                  <a:lnTo>
                    <a:pt x="856557" y="4597400"/>
                  </a:lnTo>
                  <a:lnTo>
                    <a:pt x="823904" y="4559300"/>
                  </a:lnTo>
                  <a:lnTo>
                    <a:pt x="791769" y="4533900"/>
                  </a:lnTo>
                  <a:lnTo>
                    <a:pt x="760161" y="4495800"/>
                  </a:lnTo>
                  <a:lnTo>
                    <a:pt x="729087" y="4470400"/>
                  </a:lnTo>
                  <a:lnTo>
                    <a:pt x="698554" y="4432300"/>
                  </a:lnTo>
                  <a:lnTo>
                    <a:pt x="668568" y="4406900"/>
                  </a:lnTo>
                  <a:lnTo>
                    <a:pt x="639138" y="4368800"/>
                  </a:lnTo>
                  <a:lnTo>
                    <a:pt x="610271" y="4330700"/>
                  </a:lnTo>
                  <a:lnTo>
                    <a:pt x="581974" y="4305300"/>
                  </a:lnTo>
                  <a:lnTo>
                    <a:pt x="554253" y="4267200"/>
                  </a:lnTo>
                  <a:lnTo>
                    <a:pt x="527117" y="4229100"/>
                  </a:lnTo>
                  <a:lnTo>
                    <a:pt x="500573" y="4191000"/>
                  </a:lnTo>
                  <a:lnTo>
                    <a:pt x="474627" y="4152900"/>
                  </a:lnTo>
                  <a:lnTo>
                    <a:pt x="449287" y="4114800"/>
                  </a:lnTo>
                  <a:lnTo>
                    <a:pt x="424561" y="4076700"/>
                  </a:lnTo>
                  <a:lnTo>
                    <a:pt x="400455" y="4038600"/>
                  </a:lnTo>
                  <a:lnTo>
                    <a:pt x="376976" y="4000500"/>
                  </a:lnTo>
                  <a:lnTo>
                    <a:pt x="354133" y="3962400"/>
                  </a:lnTo>
                  <a:lnTo>
                    <a:pt x="331932" y="3924300"/>
                  </a:lnTo>
                  <a:lnTo>
                    <a:pt x="310380" y="3886200"/>
                  </a:lnTo>
                  <a:lnTo>
                    <a:pt x="289485" y="3848100"/>
                  </a:lnTo>
                  <a:lnTo>
                    <a:pt x="269254" y="3810000"/>
                  </a:lnTo>
                  <a:lnTo>
                    <a:pt x="249695" y="3771900"/>
                  </a:lnTo>
                  <a:lnTo>
                    <a:pt x="230813" y="3721100"/>
                  </a:lnTo>
                  <a:lnTo>
                    <a:pt x="212617" y="3683000"/>
                  </a:lnTo>
                  <a:lnTo>
                    <a:pt x="195114" y="3644900"/>
                  </a:lnTo>
                  <a:lnTo>
                    <a:pt x="178312" y="3594100"/>
                  </a:lnTo>
                  <a:lnTo>
                    <a:pt x="162216" y="3556000"/>
                  </a:lnTo>
                  <a:lnTo>
                    <a:pt x="146835" y="3517900"/>
                  </a:lnTo>
                  <a:lnTo>
                    <a:pt x="132176" y="3467100"/>
                  </a:lnTo>
                  <a:lnTo>
                    <a:pt x="118246" y="3429000"/>
                  </a:lnTo>
                  <a:lnTo>
                    <a:pt x="105053" y="3378200"/>
                  </a:lnTo>
                  <a:lnTo>
                    <a:pt x="92602" y="3340100"/>
                  </a:lnTo>
                  <a:lnTo>
                    <a:pt x="80903" y="3289300"/>
                  </a:lnTo>
                  <a:lnTo>
                    <a:pt x="69962" y="3251200"/>
                  </a:lnTo>
                  <a:lnTo>
                    <a:pt x="59786" y="3200400"/>
                  </a:lnTo>
                  <a:lnTo>
                    <a:pt x="50382" y="3162300"/>
                  </a:lnTo>
                  <a:lnTo>
                    <a:pt x="41758" y="3111500"/>
                  </a:lnTo>
                  <a:lnTo>
                    <a:pt x="33921" y="3073400"/>
                  </a:lnTo>
                  <a:lnTo>
                    <a:pt x="26879" y="3022600"/>
                  </a:lnTo>
                  <a:lnTo>
                    <a:pt x="20637" y="2971800"/>
                  </a:lnTo>
                  <a:lnTo>
                    <a:pt x="15205" y="2933700"/>
                  </a:lnTo>
                  <a:lnTo>
                    <a:pt x="10588" y="2882900"/>
                  </a:lnTo>
                  <a:lnTo>
                    <a:pt x="6795" y="2832100"/>
                  </a:lnTo>
                  <a:lnTo>
                    <a:pt x="3832" y="2781300"/>
                  </a:lnTo>
                  <a:lnTo>
                    <a:pt x="1706" y="2743200"/>
                  </a:lnTo>
                  <a:lnTo>
                    <a:pt x="425" y="2692400"/>
                  </a:lnTo>
                  <a:lnTo>
                    <a:pt x="0" y="2641600"/>
                  </a:lnTo>
                  <a:lnTo>
                    <a:pt x="428" y="2590800"/>
                  </a:lnTo>
                  <a:lnTo>
                    <a:pt x="1708" y="2552700"/>
                  </a:lnTo>
                  <a:lnTo>
                    <a:pt x="3834" y="2501900"/>
                  </a:lnTo>
                  <a:lnTo>
                    <a:pt x="6797" y="2451100"/>
                  </a:lnTo>
                  <a:lnTo>
                    <a:pt x="10590" y="2400300"/>
                  </a:lnTo>
                  <a:lnTo>
                    <a:pt x="15207" y="2362200"/>
                  </a:lnTo>
                  <a:lnTo>
                    <a:pt x="20639" y="2311400"/>
                  </a:lnTo>
                  <a:lnTo>
                    <a:pt x="26881" y="2260600"/>
                  </a:lnTo>
                  <a:lnTo>
                    <a:pt x="33923" y="2222500"/>
                  </a:lnTo>
                  <a:lnTo>
                    <a:pt x="41760" y="2171700"/>
                  </a:lnTo>
                  <a:lnTo>
                    <a:pt x="50384" y="2120900"/>
                  </a:lnTo>
                  <a:lnTo>
                    <a:pt x="59787" y="2082800"/>
                  </a:lnTo>
                  <a:lnTo>
                    <a:pt x="69963" y="2032000"/>
                  </a:lnTo>
                  <a:lnTo>
                    <a:pt x="80905" y="1993900"/>
                  </a:lnTo>
                  <a:lnTo>
                    <a:pt x="92604" y="1943100"/>
                  </a:lnTo>
                  <a:lnTo>
                    <a:pt x="105054" y="1905000"/>
                  </a:lnTo>
                  <a:lnTo>
                    <a:pt x="118248" y="1854200"/>
                  </a:lnTo>
                  <a:lnTo>
                    <a:pt x="132178" y="1816100"/>
                  </a:lnTo>
                  <a:lnTo>
                    <a:pt x="146837" y="1765300"/>
                  </a:lnTo>
                  <a:lnTo>
                    <a:pt x="162217" y="1727200"/>
                  </a:lnTo>
                  <a:lnTo>
                    <a:pt x="178313" y="1689100"/>
                  </a:lnTo>
                  <a:lnTo>
                    <a:pt x="195116" y="1638300"/>
                  </a:lnTo>
                  <a:lnTo>
                    <a:pt x="212618" y="1600200"/>
                  </a:lnTo>
                  <a:lnTo>
                    <a:pt x="230814" y="1562100"/>
                  </a:lnTo>
                  <a:lnTo>
                    <a:pt x="249696" y="1524000"/>
                  </a:lnTo>
                  <a:lnTo>
                    <a:pt x="269255" y="1473200"/>
                  </a:lnTo>
                  <a:lnTo>
                    <a:pt x="289486" y="1435100"/>
                  </a:lnTo>
                  <a:lnTo>
                    <a:pt x="310381" y="1397000"/>
                  </a:lnTo>
                  <a:lnTo>
                    <a:pt x="331933" y="1358900"/>
                  </a:lnTo>
                  <a:lnTo>
                    <a:pt x="354134" y="1320800"/>
                  </a:lnTo>
                  <a:lnTo>
                    <a:pt x="376977" y="1282700"/>
                  </a:lnTo>
                  <a:lnTo>
                    <a:pt x="400455" y="1244600"/>
                  </a:lnTo>
                  <a:lnTo>
                    <a:pt x="424561" y="1206500"/>
                  </a:lnTo>
                  <a:lnTo>
                    <a:pt x="449288" y="1168400"/>
                  </a:lnTo>
                  <a:lnTo>
                    <a:pt x="474627" y="1130300"/>
                  </a:lnTo>
                  <a:lnTo>
                    <a:pt x="500573" y="1092200"/>
                  </a:lnTo>
                  <a:lnTo>
                    <a:pt x="527117" y="1054100"/>
                  </a:lnTo>
                  <a:lnTo>
                    <a:pt x="554253" y="1016000"/>
                  </a:lnTo>
                  <a:lnTo>
                    <a:pt x="581974" y="990600"/>
                  </a:lnTo>
                  <a:lnTo>
                    <a:pt x="610271" y="952500"/>
                  </a:lnTo>
                  <a:lnTo>
                    <a:pt x="639139" y="914400"/>
                  </a:lnTo>
                  <a:lnTo>
                    <a:pt x="668568" y="889000"/>
                  </a:lnTo>
                  <a:lnTo>
                    <a:pt x="698554" y="850900"/>
                  </a:lnTo>
                  <a:lnTo>
                    <a:pt x="729087" y="812800"/>
                  </a:lnTo>
                  <a:lnTo>
                    <a:pt x="760161" y="787400"/>
                  </a:lnTo>
                  <a:lnTo>
                    <a:pt x="791769" y="749300"/>
                  </a:lnTo>
                  <a:lnTo>
                    <a:pt x="823903" y="723900"/>
                  </a:lnTo>
                  <a:lnTo>
                    <a:pt x="856557" y="698500"/>
                  </a:lnTo>
                  <a:lnTo>
                    <a:pt x="889722" y="660400"/>
                  </a:lnTo>
                  <a:lnTo>
                    <a:pt x="923392" y="635000"/>
                  </a:lnTo>
                  <a:lnTo>
                    <a:pt x="957560" y="609600"/>
                  </a:lnTo>
                  <a:lnTo>
                    <a:pt x="992218" y="571500"/>
                  </a:lnTo>
                  <a:lnTo>
                    <a:pt x="1027358" y="546100"/>
                  </a:lnTo>
                  <a:lnTo>
                    <a:pt x="1099060" y="495300"/>
                  </a:lnTo>
                  <a:lnTo>
                    <a:pt x="1172607" y="444500"/>
                  </a:lnTo>
                  <a:lnTo>
                    <a:pt x="1247940" y="393700"/>
                  </a:lnTo>
                  <a:lnTo>
                    <a:pt x="1325003" y="342900"/>
                  </a:lnTo>
                  <a:lnTo>
                    <a:pt x="1364165" y="330200"/>
                  </a:lnTo>
                  <a:lnTo>
                    <a:pt x="1443714" y="279400"/>
                  </a:lnTo>
                  <a:lnTo>
                    <a:pt x="1484086" y="266700"/>
                  </a:lnTo>
                  <a:lnTo>
                    <a:pt x="1524846" y="241300"/>
                  </a:lnTo>
                  <a:lnTo>
                    <a:pt x="1565989" y="228600"/>
                  </a:lnTo>
                  <a:lnTo>
                    <a:pt x="1607506" y="203200"/>
                  </a:lnTo>
                  <a:lnTo>
                    <a:pt x="1691634" y="177800"/>
                  </a:lnTo>
                  <a:lnTo>
                    <a:pt x="1734231" y="152400"/>
                  </a:lnTo>
                  <a:lnTo>
                    <a:pt x="2132280" y="38100"/>
                  </a:lnTo>
                  <a:lnTo>
                    <a:pt x="3165893" y="38100"/>
                  </a:lnTo>
                  <a:lnTo>
                    <a:pt x="3563942" y="152400"/>
                  </a:lnTo>
                  <a:lnTo>
                    <a:pt x="3606539" y="177800"/>
                  </a:lnTo>
                  <a:lnTo>
                    <a:pt x="3690667" y="203200"/>
                  </a:lnTo>
                  <a:lnTo>
                    <a:pt x="3732184" y="228600"/>
                  </a:lnTo>
                  <a:lnTo>
                    <a:pt x="3773326" y="241300"/>
                  </a:lnTo>
                  <a:lnTo>
                    <a:pt x="3814087" y="266700"/>
                  </a:lnTo>
                  <a:lnTo>
                    <a:pt x="3854459" y="279400"/>
                  </a:lnTo>
                  <a:lnTo>
                    <a:pt x="3934008" y="330200"/>
                  </a:lnTo>
                  <a:lnTo>
                    <a:pt x="3973170" y="342900"/>
                  </a:lnTo>
                  <a:lnTo>
                    <a:pt x="4050233" y="393700"/>
                  </a:lnTo>
                  <a:lnTo>
                    <a:pt x="4125567" y="444500"/>
                  </a:lnTo>
                  <a:lnTo>
                    <a:pt x="4199114" y="495300"/>
                  </a:lnTo>
                  <a:lnTo>
                    <a:pt x="4270815" y="546100"/>
                  </a:lnTo>
                  <a:lnTo>
                    <a:pt x="4305956" y="571500"/>
                  </a:lnTo>
                  <a:lnTo>
                    <a:pt x="4340614" y="609600"/>
                  </a:lnTo>
                  <a:lnTo>
                    <a:pt x="4374782" y="635000"/>
                  </a:lnTo>
                  <a:lnTo>
                    <a:pt x="4408452" y="660400"/>
                  </a:lnTo>
                  <a:lnTo>
                    <a:pt x="4441617" y="698500"/>
                  </a:lnTo>
                  <a:lnTo>
                    <a:pt x="4474271" y="723900"/>
                  </a:lnTo>
                  <a:lnTo>
                    <a:pt x="4506405" y="749300"/>
                  </a:lnTo>
                  <a:lnTo>
                    <a:pt x="4538013" y="787400"/>
                  </a:lnTo>
                  <a:lnTo>
                    <a:pt x="4569087" y="812800"/>
                  </a:lnTo>
                  <a:lnTo>
                    <a:pt x="4599621" y="850900"/>
                  </a:lnTo>
                  <a:lnTo>
                    <a:pt x="4629606" y="889000"/>
                  </a:lnTo>
                  <a:lnTo>
                    <a:pt x="4659036" y="914400"/>
                  </a:lnTo>
                  <a:lnTo>
                    <a:pt x="4687904" y="952500"/>
                  </a:lnTo>
                  <a:lnTo>
                    <a:pt x="4716201" y="990600"/>
                  </a:lnTo>
                  <a:lnTo>
                    <a:pt x="4743922" y="1016000"/>
                  </a:lnTo>
                  <a:lnTo>
                    <a:pt x="4771058" y="1054100"/>
                  </a:lnTo>
                  <a:lnTo>
                    <a:pt x="4797602" y="1092200"/>
                  </a:lnTo>
                  <a:lnTo>
                    <a:pt x="4823548" y="1130300"/>
                  </a:lnTo>
                  <a:lnTo>
                    <a:pt x="4848888" y="1168400"/>
                  </a:lnTo>
                  <a:lnTo>
                    <a:pt x="4873614" y="1206500"/>
                  </a:lnTo>
                  <a:lnTo>
                    <a:pt x="4897720" y="1244600"/>
                  </a:lnTo>
                  <a:lnTo>
                    <a:pt x="4921199" y="1282700"/>
                  </a:lnTo>
                  <a:lnTo>
                    <a:pt x="4944042" y="1320800"/>
                  </a:lnTo>
                  <a:lnTo>
                    <a:pt x="4966243" y="1358900"/>
                  </a:lnTo>
                  <a:lnTo>
                    <a:pt x="4987795" y="1397000"/>
                  </a:lnTo>
                  <a:lnTo>
                    <a:pt x="5008690" y="1435100"/>
                  </a:lnTo>
                  <a:lnTo>
                    <a:pt x="5028921" y="1473200"/>
                  </a:lnTo>
                  <a:lnTo>
                    <a:pt x="5048481" y="1524000"/>
                  </a:lnTo>
                  <a:lnTo>
                    <a:pt x="5067362" y="1562100"/>
                  </a:lnTo>
                  <a:lnTo>
                    <a:pt x="5085558" y="1600200"/>
                  </a:lnTo>
                  <a:lnTo>
                    <a:pt x="5103061" y="1638300"/>
                  </a:lnTo>
                  <a:lnTo>
                    <a:pt x="5119864" y="1689100"/>
                  </a:lnTo>
                  <a:lnTo>
                    <a:pt x="5135959" y="1727200"/>
                  </a:lnTo>
                  <a:lnTo>
                    <a:pt x="5151340" y="1765300"/>
                  </a:lnTo>
                  <a:lnTo>
                    <a:pt x="5165999" y="1816100"/>
                  </a:lnTo>
                  <a:lnTo>
                    <a:pt x="5179929" y="1854200"/>
                  </a:lnTo>
                  <a:lnTo>
                    <a:pt x="5193123" y="1905000"/>
                  </a:lnTo>
                  <a:lnTo>
                    <a:pt x="5205573" y="1943100"/>
                  </a:lnTo>
                  <a:lnTo>
                    <a:pt x="5217273" y="1993900"/>
                  </a:lnTo>
                  <a:lnTo>
                    <a:pt x="5228214" y="2032000"/>
                  </a:lnTo>
                  <a:lnTo>
                    <a:pt x="5238390" y="2082800"/>
                  </a:lnTo>
                  <a:lnTo>
                    <a:pt x="5247794" y="2120900"/>
                  </a:lnTo>
                  <a:lnTo>
                    <a:pt x="5256418" y="2171700"/>
                  </a:lnTo>
                  <a:lnTo>
                    <a:pt x="5264255" y="2222500"/>
                  </a:lnTo>
                  <a:lnTo>
                    <a:pt x="5271297" y="2260600"/>
                  </a:lnTo>
                  <a:lnTo>
                    <a:pt x="5277539" y="2311400"/>
                  </a:lnTo>
                  <a:lnTo>
                    <a:pt x="5282971" y="2362200"/>
                  </a:lnTo>
                  <a:lnTo>
                    <a:pt x="5287588" y="2400300"/>
                  </a:lnTo>
                  <a:lnTo>
                    <a:pt x="5291382" y="2451100"/>
                  </a:lnTo>
                  <a:lnTo>
                    <a:pt x="5294345" y="2501900"/>
                  </a:lnTo>
                  <a:lnTo>
                    <a:pt x="5296470" y="2552700"/>
                  </a:lnTo>
                  <a:lnTo>
                    <a:pt x="5297751" y="2590800"/>
                  </a:lnTo>
                  <a:lnTo>
                    <a:pt x="5298179" y="2641600"/>
                  </a:lnTo>
                  <a:lnTo>
                    <a:pt x="5297750" y="2692400"/>
                  </a:lnTo>
                  <a:lnTo>
                    <a:pt x="5296470" y="2743200"/>
                  </a:lnTo>
                  <a:lnTo>
                    <a:pt x="5294344" y="2781300"/>
                  </a:lnTo>
                  <a:lnTo>
                    <a:pt x="5291381" y="2832100"/>
                  </a:lnTo>
                  <a:lnTo>
                    <a:pt x="5287588" y="2882900"/>
                  </a:lnTo>
                  <a:lnTo>
                    <a:pt x="5282971" y="2933700"/>
                  </a:lnTo>
                  <a:lnTo>
                    <a:pt x="5277539" y="2971800"/>
                  </a:lnTo>
                  <a:lnTo>
                    <a:pt x="5271297" y="3022600"/>
                  </a:lnTo>
                  <a:lnTo>
                    <a:pt x="5264255" y="3073400"/>
                  </a:lnTo>
                  <a:lnTo>
                    <a:pt x="5256418" y="3111500"/>
                  </a:lnTo>
                  <a:lnTo>
                    <a:pt x="5247794" y="3162300"/>
                  </a:lnTo>
                  <a:lnTo>
                    <a:pt x="5238391" y="3200400"/>
                  </a:lnTo>
                  <a:lnTo>
                    <a:pt x="5228214" y="3251200"/>
                  </a:lnTo>
                  <a:lnTo>
                    <a:pt x="5217273" y="3289300"/>
                  </a:lnTo>
                  <a:lnTo>
                    <a:pt x="5205574" y="3340100"/>
                  </a:lnTo>
                  <a:lnTo>
                    <a:pt x="5193124" y="3378200"/>
                  </a:lnTo>
                  <a:lnTo>
                    <a:pt x="5179930" y="3429000"/>
                  </a:lnTo>
                  <a:lnTo>
                    <a:pt x="5166000" y="3467100"/>
                  </a:lnTo>
                  <a:lnTo>
                    <a:pt x="5151341" y="3517900"/>
                  </a:lnTo>
                  <a:lnTo>
                    <a:pt x="5135960" y="3556000"/>
                  </a:lnTo>
                  <a:lnTo>
                    <a:pt x="5119865" y="3594100"/>
                  </a:lnTo>
                  <a:lnTo>
                    <a:pt x="5103062" y="3644900"/>
                  </a:lnTo>
                  <a:lnTo>
                    <a:pt x="5085559" y="3683000"/>
                  </a:lnTo>
                  <a:lnTo>
                    <a:pt x="5067363" y="3721100"/>
                  </a:lnTo>
                  <a:lnTo>
                    <a:pt x="5048482" y="3771900"/>
                  </a:lnTo>
                  <a:lnTo>
                    <a:pt x="5028922" y="3810000"/>
                  </a:lnTo>
                  <a:lnTo>
                    <a:pt x="5008691" y="3848100"/>
                  </a:lnTo>
                  <a:lnTo>
                    <a:pt x="4987796" y="3886200"/>
                  </a:lnTo>
                  <a:lnTo>
                    <a:pt x="4966245" y="3924300"/>
                  </a:lnTo>
                  <a:lnTo>
                    <a:pt x="4944044" y="3962400"/>
                  </a:lnTo>
                  <a:lnTo>
                    <a:pt x="4921201" y="4000500"/>
                  </a:lnTo>
                  <a:lnTo>
                    <a:pt x="4897722" y="4038600"/>
                  </a:lnTo>
                  <a:lnTo>
                    <a:pt x="4873616" y="4076700"/>
                  </a:lnTo>
                  <a:lnTo>
                    <a:pt x="4848890" y="4114800"/>
                  </a:lnTo>
                  <a:lnTo>
                    <a:pt x="4823550" y="4152900"/>
                  </a:lnTo>
                  <a:lnTo>
                    <a:pt x="4797604" y="4191000"/>
                  </a:lnTo>
                  <a:lnTo>
                    <a:pt x="4771060" y="4229100"/>
                  </a:lnTo>
                  <a:lnTo>
                    <a:pt x="4743924" y="4267200"/>
                  </a:lnTo>
                  <a:lnTo>
                    <a:pt x="4716203" y="4305300"/>
                  </a:lnTo>
                  <a:lnTo>
                    <a:pt x="4687906" y="4330700"/>
                  </a:lnTo>
                  <a:lnTo>
                    <a:pt x="4659039" y="4368800"/>
                  </a:lnTo>
                  <a:lnTo>
                    <a:pt x="4629609" y="4406900"/>
                  </a:lnTo>
                  <a:lnTo>
                    <a:pt x="4599624" y="4432300"/>
                  </a:lnTo>
                  <a:lnTo>
                    <a:pt x="4569090" y="4470400"/>
                  </a:lnTo>
                  <a:lnTo>
                    <a:pt x="4538016" y="4495800"/>
                  </a:lnTo>
                  <a:lnTo>
                    <a:pt x="4506408" y="4533900"/>
                  </a:lnTo>
                  <a:lnTo>
                    <a:pt x="4474274" y="4559300"/>
                  </a:lnTo>
                  <a:lnTo>
                    <a:pt x="4441620" y="4597400"/>
                  </a:lnTo>
                  <a:lnTo>
                    <a:pt x="4408455" y="4622800"/>
                  </a:lnTo>
                  <a:lnTo>
                    <a:pt x="4374785" y="4648200"/>
                  </a:lnTo>
                  <a:lnTo>
                    <a:pt x="4340617" y="4686300"/>
                  </a:lnTo>
                  <a:lnTo>
                    <a:pt x="4305959" y="4711700"/>
                  </a:lnTo>
                  <a:lnTo>
                    <a:pt x="4235202" y="4762500"/>
                  </a:lnTo>
                  <a:lnTo>
                    <a:pt x="4162571" y="4813300"/>
                  </a:lnTo>
                  <a:lnTo>
                    <a:pt x="4088123" y="4864100"/>
                  </a:lnTo>
                  <a:lnTo>
                    <a:pt x="4011918" y="4914900"/>
                  </a:lnTo>
                  <a:lnTo>
                    <a:pt x="3934012" y="4965700"/>
                  </a:lnTo>
                  <a:lnTo>
                    <a:pt x="3894439" y="4978400"/>
                  </a:lnTo>
                  <a:lnTo>
                    <a:pt x="3854463" y="5003800"/>
                  </a:lnTo>
                  <a:lnTo>
                    <a:pt x="3814091" y="5016500"/>
                  </a:lnTo>
                  <a:lnTo>
                    <a:pt x="3732188" y="5067300"/>
                  </a:lnTo>
                  <a:lnTo>
                    <a:pt x="3648787" y="5092700"/>
                  </a:lnTo>
                  <a:lnTo>
                    <a:pt x="3606543" y="5118100"/>
                  </a:lnTo>
                  <a:lnTo>
                    <a:pt x="3165897" y="5245100"/>
                  </a:lnTo>
                  <a:close/>
                </a:path>
                <a:path w="5298440" h="5295900">
                  <a:moveTo>
                    <a:pt x="3027908" y="5270500"/>
                  </a:moveTo>
                  <a:lnTo>
                    <a:pt x="2270270" y="5270500"/>
                  </a:lnTo>
                  <a:lnTo>
                    <a:pt x="2178006" y="5245100"/>
                  </a:lnTo>
                  <a:lnTo>
                    <a:pt x="3120172" y="5245100"/>
                  </a:lnTo>
                  <a:lnTo>
                    <a:pt x="3027908" y="5270500"/>
                  </a:lnTo>
                  <a:close/>
                </a:path>
                <a:path w="5298440" h="5295900">
                  <a:moveTo>
                    <a:pt x="2887591" y="5283200"/>
                  </a:moveTo>
                  <a:lnTo>
                    <a:pt x="2410587" y="5283200"/>
                  </a:lnTo>
                  <a:lnTo>
                    <a:pt x="2363568" y="5270500"/>
                  </a:lnTo>
                  <a:lnTo>
                    <a:pt x="2934610" y="5270500"/>
                  </a:lnTo>
                  <a:lnTo>
                    <a:pt x="2887591" y="5283200"/>
                  </a:lnTo>
                  <a:close/>
                </a:path>
                <a:path w="5298440" h="5295900">
                  <a:moveTo>
                    <a:pt x="2745142" y="5295900"/>
                  </a:moveTo>
                  <a:lnTo>
                    <a:pt x="2553036" y="5295900"/>
                  </a:lnTo>
                  <a:lnTo>
                    <a:pt x="2505328" y="5283200"/>
                  </a:lnTo>
                  <a:lnTo>
                    <a:pt x="2792850" y="5283200"/>
                  </a:lnTo>
                  <a:lnTo>
                    <a:pt x="2745142" y="5295900"/>
                  </a:lnTo>
                  <a:close/>
                </a:path>
              </a:pathLst>
            </a:custGeom>
            <a:solidFill>
              <a:srgbClr val="00B6FF">
                <a:alpha val="14117"/>
              </a:srgbClr>
            </a:solidFill>
          </p:spPr>
          <p:txBody>
            <a:bodyPr wrap="square" lIns="0" tIns="0" rIns="0" bIns="0" rtlCol="0"/>
            <a:lstStyle/>
            <a:p/>
          </p:txBody>
        </p:sp>
        <p:sp>
          <p:nvSpPr>
            <p:cNvPr id="4" name="object 4"/>
            <p:cNvSpPr/>
            <p:nvPr/>
          </p:nvSpPr>
          <p:spPr>
            <a:xfrm>
              <a:off x="938399" y="1451297"/>
              <a:ext cx="4016375" cy="4013200"/>
            </a:xfrm>
            <a:custGeom>
              <a:rect l="l" t="t" r="r" b="b"/>
              <a:pathLst>
                <a:path w="4016375" h="4013200">
                  <a:moveTo>
                    <a:pt x="2245712" y="12700"/>
                  </a:moveTo>
                  <a:lnTo>
                    <a:pt x="1770644" y="12700"/>
                  </a:lnTo>
                  <a:lnTo>
                    <a:pt x="1817547" y="0"/>
                  </a:lnTo>
                  <a:lnTo>
                    <a:pt x="2198810" y="0"/>
                  </a:lnTo>
                  <a:lnTo>
                    <a:pt x="2245712" y="12700"/>
                  </a:lnTo>
                  <a:close/>
                </a:path>
                <a:path w="4016375" h="4013200">
                  <a:moveTo>
                    <a:pt x="2338522" y="25400"/>
                  </a:moveTo>
                  <a:lnTo>
                    <a:pt x="1677835" y="25400"/>
                  </a:lnTo>
                  <a:lnTo>
                    <a:pt x="1724069" y="12700"/>
                  </a:lnTo>
                  <a:lnTo>
                    <a:pt x="2292287" y="12700"/>
                  </a:lnTo>
                  <a:lnTo>
                    <a:pt x="2338522" y="25400"/>
                  </a:lnTo>
                  <a:close/>
                </a:path>
                <a:path w="4016375" h="4013200">
                  <a:moveTo>
                    <a:pt x="2519811" y="3949700"/>
                  </a:moveTo>
                  <a:lnTo>
                    <a:pt x="1496550" y="3949700"/>
                  </a:lnTo>
                  <a:lnTo>
                    <a:pt x="1408276" y="3924300"/>
                  </a:lnTo>
                  <a:lnTo>
                    <a:pt x="1364775" y="3898900"/>
                  </a:lnTo>
                  <a:lnTo>
                    <a:pt x="1236967" y="3860800"/>
                  </a:lnTo>
                  <a:lnTo>
                    <a:pt x="1195305" y="3835400"/>
                  </a:lnTo>
                  <a:lnTo>
                    <a:pt x="1154134" y="3822700"/>
                  </a:lnTo>
                  <a:lnTo>
                    <a:pt x="1113466" y="3797300"/>
                  </a:lnTo>
                  <a:lnTo>
                    <a:pt x="1073315" y="3784600"/>
                  </a:lnTo>
                  <a:lnTo>
                    <a:pt x="994613" y="3733800"/>
                  </a:lnTo>
                  <a:lnTo>
                    <a:pt x="918127" y="3683000"/>
                  </a:lnTo>
                  <a:lnTo>
                    <a:pt x="880747" y="3657600"/>
                  </a:lnTo>
                  <a:lnTo>
                    <a:pt x="843958" y="3632200"/>
                  </a:lnTo>
                  <a:lnTo>
                    <a:pt x="807774" y="3606800"/>
                  </a:lnTo>
                  <a:lnTo>
                    <a:pt x="772207" y="3581400"/>
                  </a:lnTo>
                  <a:lnTo>
                    <a:pt x="737270" y="3556000"/>
                  </a:lnTo>
                  <a:lnTo>
                    <a:pt x="702975" y="3530600"/>
                  </a:lnTo>
                  <a:lnTo>
                    <a:pt x="669335" y="3492500"/>
                  </a:lnTo>
                  <a:lnTo>
                    <a:pt x="636362" y="3467100"/>
                  </a:lnTo>
                  <a:lnTo>
                    <a:pt x="604069" y="3441700"/>
                  </a:lnTo>
                  <a:lnTo>
                    <a:pt x="572469" y="3403600"/>
                  </a:lnTo>
                  <a:lnTo>
                    <a:pt x="541573" y="3378200"/>
                  </a:lnTo>
                  <a:lnTo>
                    <a:pt x="511396" y="3340100"/>
                  </a:lnTo>
                  <a:lnTo>
                    <a:pt x="481949" y="3302000"/>
                  </a:lnTo>
                  <a:lnTo>
                    <a:pt x="453245" y="3276600"/>
                  </a:lnTo>
                  <a:lnTo>
                    <a:pt x="425296" y="3238500"/>
                  </a:lnTo>
                  <a:lnTo>
                    <a:pt x="398115" y="3200400"/>
                  </a:lnTo>
                  <a:lnTo>
                    <a:pt x="371715" y="3162300"/>
                  </a:lnTo>
                  <a:lnTo>
                    <a:pt x="346109" y="3124200"/>
                  </a:lnTo>
                  <a:lnTo>
                    <a:pt x="321308" y="3086100"/>
                  </a:lnTo>
                  <a:lnTo>
                    <a:pt x="297325" y="3048000"/>
                  </a:lnTo>
                  <a:lnTo>
                    <a:pt x="274174" y="3009900"/>
                  </a:lnTo>
                  <a:lnTo>
                    <a:pt x="251866" y="2971800"/>
                  </a:lnTo>
                  <a:lnTo>
                    <a:pt x="230414" y="2933700"/>
                  </a:lnTo>
                  <a:lnTo>
                    <a:pt x="209832" y="2895600"/>
                  </a:lnTo>
                  <a:lnTo>
                    <a:pt x="190130" y="2857500"/>
                  </a:lnTo>
                  <a:lnTo>
                    <a:pt x="171322" y="2819400"/>
                  </a:lnTo>
                  <a:lnTo>
                    <a:pt x="153421" y="2768600"/>
                  </a:lnTo>
                  <a:lnTo>
                    <a:pt x="136439" y="2730500"/>
                  </a:lnTo>
                  <a:lnTo>
                    <a:pt x="120389" y="2692400"/>
                  </a:lnTo>
                  <a:lnTo>
                    <a:pt x="105283" y="2641600"/>
                  </a:lnTo>
                  <a:lnTo>
                    <a:pt x="91134" y="2603500"/>
                  </a:lnTo>
                  <a:lnTo>
                    <a:pt x="77954" y="2552700"/>
                  </a:lnTo>
                  <a:lnTo>
                    <a:pt x="65757" y="2514600"/>
                  </a:lnTo>
                  <a:lnTo>
                    <a:pt x="54554" y="2463800"/>
                  </a:lnTo>
                  <a:lnTo>
                    <a:pt x="44358" y="2425700"/>
                  </a:lnTo>
                  <a:lnTo>
                    <a:pt x="35182" y="2374900"/>
                  </a:lnTo>
                  <a:lnTo>
                    <a:pt x="27039" y="2336800"/>
                  </a:lnTo>
                  <a:lnTo>
                    <a:pt x="19940" y="2286000"/>
                  </a:lnTo>
                  <a:lnTo>
                    <a:pt x="13899" y="2235200"/>
                  </a:lnTo>
                  <a:lnTo>
                    <a:pt x="8928" y="2197100"/>
                  </a:lnTo>
                  <a:lnTo>
                    <a:pt x="5040" y="2146300"/>
                  </a:lnTo>
                  <a:lnTo>
                    <a:pt x="2247" y="2095500"/>
                  </a:lnTo>
                  <a:lnTo>
                    <a:pt x="562" y="2044700"/>
                  </a:lnTo>
                  <a:lnTo>
                    <a:pt x="0" y="2006600"/>
                  </a:lnTo>
                  <a:lnTo>
                    <a:pt x="564" y="1955800"/>
                  </a:lnTo>
                  <a:lnTo>
                    <a:pt x="2249" y="1905000"/>
                  </a:lnTo>
                  <a:lnTo>
                    <a:pt x="5042" y="1854200"/>
                  </a:lnTo>
                  <a:lnTo>
                    <a:pt x="8930" y="1816100"/>
                  </a:lnTo>
                  <a:lnTo>
                    <a:pt x="13901" y="1765300"/>
                  </a:lnTo>
                  <a:lnTo>
                    <a:pt x="19942" y="1714500"/>
                  </a:lnTo>
                  <a:lnTo>
                    <a:pt x="27040" y="1676400"/>
                  </a:lnTo>
                  <a:lnTo>
                    <a:pt x="35184" y="1625600"/>
                  </a:lnTo>
                  <a:lnTo>
                    <a:pt x="44360" y="1574800"/>
                  </a:lnTo>
                  <a:lnTo>
                    <a:pt x="54555" y="1536700"/>
                  </a:lnTo>
                  <a:lnTo>
                    <a:pt x="65758" y="1485900"/>
                  </a:lnTo>
                  <a:lnTo>
                    <a:pt x="77956" y="1447800"/>
                  </a:lnTo>
                  <a:lnTo>
                    <a:pt x="91135" y="1397000"/>
                  </a:lnTo>
                  <a:lnTo>
                    <a:pt x="105284" y="1358900"/>
                  </a:lnTo>
                  <a:lnTo>
                    <a:pt x="120390" y="1320800"/>
                  </a:lnTo>
                  <a:lnTo>
                    <a:pt x="136440" y="1270000"/>
                  </a:lnTo>
                  <a:lnTo>
                    <a:pt x="153422" y="1231900"/>
                  </a:lnTo>
                  <a:lnTo>
                    <a:pt x="171323" y="1193800"/>
                  </a:lnTo>
                  <a:lnTo>
                    <a:pt x="190131" y="1143000"/>
                  </a:lnTo>
                  <a:lnTo>
                    <a:pt x="209832" y="1104900"/>
                  </a:lnTo>
                  <a:lnTo>
                    <a:pt x="230415" y="1066800"/>
                  </a:lnTo>
                  <a:lnTo>
                    <a:pt x="251867" y="1028700"/>
                  </a:lnTo>
                  <a:lnTo>
                    <a:pt x="274175" y="990600"/>
                  </a:lnTo>
                  <a:lnTo>
                    <a:pt x="297326" y="952500"/>
                  </a:lnTo>
                  <a:lnTo>
                    <a:pt x="321308" y="914400"/>
                  </a:lnTo>
                  <a:lnTo>
                    <a:pt x="346109" y="876300"/>
                  </a:lnTo>
                  <a:lnTo>
                    <a:pt x="371716" y="838200"/>
                  </a:lnTo>
                  <a:lnTo>
                    <a:pt x="398116" y="800100"/>
                  </a:lnTo>
                  <a:lnTo>
                    <a:pt x="425296" y="762000"/>
                  </a:lnTo>
                  <a:lnTo>
                    <a:pt x="453245" y="736600"/>
                  </a:lnTo>
                  <a:lnTo>
                    <a:pt x="481949" y="698500"/>
                  </a:lnTo>
                  <a:lnTo>
                    <a:pt x="511396" y="660400"/>
                  </a:lnTo>
                  <a:lnTo>
                    <a:pt x="541574" y="635000"/>
                  </a:lnTo>
                  <a:lnTo>
                    <a:pt x="572469" y="596900"/>
                  </a:lnTo>
                  <a:lnTo>
                    <a:pt x="604069" y="571500"/>
                  </a:lnTo>
                  <a:lnTo>
                    <a:pt x="636362" y="533400"/>
                  </a:lnTo>
                  <a:lnTo>
                    <a:pt x="669335" y="508000"/>
                  </a:lnTo>
                  <a:lnTo>
                    <a:pt x="702975" y="469900"/>
                  </a:lnTo>
                  <a:lnTo>
                    <a:pt x="737270" y="444500"/>
                  </a:lnTo>
                  <a:lnTo>
                    <a:pt x="772207" y="419100"/>
                  </a:lnTo>
                  <a:lnTo>
                    <a:pt x="807774" y="393700"/>
                  </a:lnTo>
                  <a:lnTo>
                    <a:pt x="843958" y="368300"/>
                  </a:lnTo>
                  <a:lnTo>
                    <a:pt x="880746" y="342900"/>
                  </a:lnTo>
                  <a:lnTo>
                    <a:pt x="918127" y="317500"/>
                  </a:lnTo>
                  <a:lnTo>
                    <a:pt x="956086" y="292100"/>
                  </a:lnTo>
                  <a:lnTo>
                    <a:pt x="1033693" y="241300"/>
                  </a:lnTo>
                  <a:lnTo>
                    <a:pt x="1073315" y="228600"/>
                  </a:lnTo>
                  <a:lnTo>
                    <a:pt x="1154133" y="177800"/>
                  </a:lnTo>
                  <a:lnTo>
                    <a:pt x="1236966" y="152400"/>
                  </a:lnTo>
                  <a:lnTo>
                    <a:pt x="1279107" y="127000"/>
                  </a:lnTo>
                  <a:lnTo>
                    <a:pt x="1321714" y="114300"/>
                  </a:lnTo>
                  <a:lnTo>
                    <a:pt x="1631953" y="25400"/>
                  </a:lnTo>
                  <a:lnTo>
                    <a:pt x="2384404" y="25400"/>
                  </a:lnTo>
                  <a:lnTo>
                    <a:pt x="2694643" y="114300"/>
                  </a:lnTo>
                  <a:lnTo>
                    <a:pt x="2737250" y="127000"/>
                  </a:lnTo>
                  <a:lnTo>
                    <a:pt x="2779391" y="152400"/>
                  </a:lnTo>
                  <a:lnTo>
                    <a:pt x="2862224" y="177800"/>
                  </a:lnTo>
                  <a:lnTo>
                    <a:pt x="2943043" y="228600"/>
                  </a:lnTo>
                  <a:lnTo>
                    <a:pt x="2982665" y="241300"/>
                  </a:lnTo>
                  <a:lnTo>
                    <a:pt x="3060271" y="292100"/>
                  </a:lnTo>
                  <a:lnTo>
                    <a:pt x="3098231" y="317500"/>
                  </a:lnTo>
                  <a:lnTo>
                    <a:pt x="3135611" y="342900"/>
                  </a:lnTo>
                  <a:lnTo>
                    <a:pt x="3172400" y="368300"/>
                  </a:lnTo>
                  <a:lnTo>
                    <a:pt x="3208584" y="393700"/>
                  </a:lnTo>
                  <a:lnTo>
                    <a:pt x="3244151" y="419100"/>
                  </a:lnTo>
                  <a:lnTo>
                    <a:pt x="3279088" y="444500"/>
                  </a:lnTo>
                  <a:lnTo>
                    <a:pt x="3313383" y="469900"/>
                  </a:lnTo>
                  <a:lnTo>
                    <a:pt x="3347023" y="508000"/>
                  </a:lnTo>
                  <a:lnTo>
                    <a:pt x="3379996" y="533400"/>
                  </a:lnTo>
                  <a:lnTo>
                    <a:pt x="3412289" y="571500"/>
                  </a:lnTo>
                  <a:lnTo>
                    <a:pt x="3443890" y="596900"/>
                  </a:lnTo>
                  <a:lnTo>
                    <a:pt x="3474785" y="635000"/>
                  </a:lnTo>
                  <a:lnTo>
                    <a:pt x="3504962" y="660400"/>
                  </a:lnTo>
                  <a:lnTo>
                    <a:pt x="3534409" y="698500"/>
                  </a:lnTo>
                  <a:lnTo>
                    <a:pt x="3563114" y="736600"/>
                  </a:lnTo>
                  <a:lnTo>
                    <a:pt x="3591062" y="762000"/>
                  </a:lnTo>
                  <a:lnTo>
                    <a:pt x="3618243" y="800100"/>
                  </a:lnTo>
                  <a:lnTo>
                    <a:pt x="3644643" y="838200"/>
                  </a:lnTo>
                  <a:lnTo>
                    <a:pt x="3670250" y="876300"/>
                  </a:lnTo>
                  <a:lnTo>
                    <a:pt x="3695051" y="914400"/>
                  </a:lnTo>
                  <a:lnTo>
                    <a:pt x="3719033" y="952500"/>
                  </a:lnTo>
                  <a:lnTo>
                    <a:pt x="3742185" y="990600"/>
                  </a:lnTo>
                  <a:lnTo>
                    <a:pt x="3764493" y="1028700"/>
                  </a:lnTo>
                  <a:lnTo>
                    <a:pt x="3785944" y="1066800"/>
                  </a:lnTo>
                  <a:lnTo>
                    <a:pt x="3806527" y="1104900"/>
                  </a:lnTo>
                  <a:lnTo>
                    <a:pt x="3826229" y="1143000"/>
                  </a:lnTo>
                  <a:lnTo>
                    <a:pt x="3845036" y="1193800"/>
                  </a:lnTo>
                  <a:lnTo>
                    <a:pt x="3862938" y="1231900"/>
                  </a:lnTo>
                  <a:lnTo>
                    <a:pt x="3879920" y="1270000"/>
                  </a:lnTo>
                  <a:lnTo>
                    <a:pt x="3895970" y="1320800"/>
                  </a:lnTo>
                  <a:lnTo>
                    <a:pt x="3911076" y="1358900"/>
                  </a:lnTo>
                  <a:lnTo>
                    <a:pt x="3925225" y="1397000"/>
                  </a:lnTo>
                  <a:lnTo>
                    <a:pt x="3938405" y="1447800"/>
                  </a:lnTo>
                  <a:lnTo>
                    <a:pt x="3950602" y="1485900"/>
                  </a:lnTo>
                  <a:lnTo>
                    <a:pt x="3961805" y="1536700"/>
                  </a:lnTo>
                  <a:lnTo>
                    <a:pt x="3972001" y="1574800"/>
                  </a:lnTo>
                  <a:lnTo>
                    <a:pt x="3981177" y="1625600"/>
                  </a:lnTo>
                  <a:lnTo>
                    <a:pt x="3989321" y="1676400"/>
                  </a:lnTo>
                  <a:lnTo>
                    <a:pt x="3996420" y="1714500"/>
                  </a:lnTo>
                  <a:lnTo>
                    <a:pt x="4002461" y="1765300"/>
                  </a:lnTo>
                  <a:lnTo>
                    <a:pt x="4007432" y="1816100"/>
                  </a:lnTo>
                  <a:lnTo>
                    <a:pt x="4011320" y="1854200"/>
                  </a:lnTo>
                  <a:lnTo>
                    <a:pt x="4014113" y="1905000"/>
                  </a:lnTo>
                  <a:lnTo>
                    <a:pt x="4015798" y="1955800"/>
                  </a:lnTo>
                  <a:lnTo>
                    <a:pt x="4016362" y="2006600"/>
                  </a:lnTo>
                  <a:lnTo>
                    <a:pt x="4015797" y="2044700"/>
                  </a:lnTo>
                  <a:lnTo>
                    <a:pt x="4014113" y="2095500"/>
                  </a:lnTo>
                  <a:lnTo>
                    <a:pt x="4011320" y="2146300"/>
                  </a:lnTo>
                  <a:lnTo>
                    <a:pt x="4007432" y="2197100"/>
                  </a:lnTo>
                  <a:lnTo>
                    <a:pt x="4002461" y="2235200"/>
                  </a:lnTo>
                  <a:lnTo>
                    <a:pt x="3996420" y="2286000"/>
                  </a:lnTo>
                  <a:lnTo>
                    <a:pt x="3989321" y="2336800"/>
                  </a:lnTo>
                  <a:lnTo>
                    <a:pt x="3981178" y="2374900"/>
                  </a:lnTo>
                  <a:lnTo>
                    <a:pt x="3972002" y="2425700"/>
                  </a:lnTo>
                  <a:lnTo>
                    <a:pt x="3961806" y="2463800"/>
                  </a:lnTo>
                  <a:lnTo>
                    <a:pt x="3950603" y="2514600"/>
                  </a:lnTo>
                  <a:lnTo>
                    <a:pt x="3938405" y="2552700"/>
                  </a:lnTo>
                  <a:lnTo>
                    <a:pt x="3925226" y="2603500"/>
                  </a:lnTo>
                  <a:lnTo>
                    <a:pt x="3911077" y="2641600"/>
                  </a:lnTo>
                  <a:lnTo>
                    <a:pt x="3895971" y="2692400"/>
                  </a:lnTo>
                  <a:lnTo>
                    <a:pt x="3879921" y="2730500"/>
                  </a:lnTo>
                  <a:lnTo>
                    <a:pt x="3862939" y="2768600"/>
                  </a:lnTo>
                  <a:lnTo>
                    <a:pt x="3845038" y="2819400"/>
                  </a:lnTo>
                  <a:lnTo>
                    <a:pt x="3826230" y="2857500"/>
                  </a:lnTo>
                  <a:lnTo>
                    <a:pt x="3806529" y="2895600"/>
                  </a:lnTo>
                  <a:lnTo>
                    <a:pt x="3785946" y="2933700"/>
                  </a:lnTo>
                  <a:lnTo>
                    <a:pt x="3764494" y="2971800"/>
                  </a:lnTo>
                  <a:lnTo>
                    <a:pt x="3742186" y="3009900"/>
                  </a:lnTo>
                  <a:lnTo>
                    <a:pt x="3719035" y="3048000"/>
                  </a:lnTo>
                  <a:lnTo>
                    <a:pt x="3695052" y="3086100"/>
                  </a:lnTo>
                  <a:lnTo>
                    <a:pt x="3670252" y="3124200"/>
                  </a:lnTo>
                  <a:lnTo>
                    <a:pt x="3644645" y="3162300"/>
                  </a:lnTo>
                  <a:lnTo>
                    <a:pt x="3618245" y="3200400"/>
                  </a:lnTo>
                  <a:lnTo>
                    <a:pt x="3591064" y="3238500"/>
                  </a:lnTo>
                  <a:lnTo>
                    <a:pt x="3563116" y="3276600"/>
                  </a:lnTo>
                  <a:lnTo>
                    <a:pt x="3534412" y="3302000"/>
                  </a:lnTo>
                  <a:lnTo>
                    <a:pt x="3504964" y="3340100"/>
                  </a:lnTo>
                  <a:lnTo>
                    <a:pt x="3474787" y="3378200"/>
                  </a:lnTo>
                  <a:lnTo>
                    <a:pt x="3443892" y="3403600"/>
                  </a:lnTo>
                  <a:lnTo>
                    <a:pt x="3412292" y="3441700"/>
                  </a:lnTo>
                  <a:lnTo>
                    <a:pt x="3379999" y="3467100"/>
                  </a:lnTo>
                  <a:lnTo>
                    <a:pt x="3347026" y="3492500"/>
                  </a:lnTo>
                  <a:lnTo>
                    <a:pt x="3313386" y="3530600"/>
                  </a:lnTo>
                  <a:lnTo>
                    <a:pt x="3279091" y="3556000"/>
                  </a:lnTo>
                  <a:lnTo>
                    <a:pt x="3244153" y="3581400"/>
                  </a:lnTo>
                  <a:lnTo>
                    <a:pt x="3208586" y="3606800"/>
                  </a:lnTo>
                  <a:lnTo>
                    <a:pt x="3172402" y="3632200"/>
                  </a:lnTo>
                  <a:lnTo>
                    <a:pt x="3135614" y="3657600"/>
                  </a:lnTo>
                  <a:lnTo>
                    <a:pt x="3098234" y="3683000"/>
                  </a:lnTo>
                  <a:lnTo>
                    <a:pt x="3021748" y="3733800"/>
                  </a:lnTo>
                  <a:lnTo>
                    <a:pt x="2943046" y="3784600"/>
                  </a:lnTo>
                  <a:lnTo>
                    <a:pt x="2902895" y="3797300"/>
                  </a:lnTo>
                  <a:lnTo>
                    <a:pt x="2862227" y="3822700"/>
                  </a:lnTo>
                  <a:lnTo>
                    <a:pt x="2821056" y="3835400"/>
                  </a:lnTo>
                  <a:lnTo>
                    <a:pt x="2779394" y="3860800"/>
                  </a:lnTo>
                  <a:lnTo>
                    <a:pt x="2651586" y="3898900"/>
                  </a:lnTo>
                  <a:lnTo>
                    <a:pt x="2608085" y="3924300"/>
                  </a:lnTo>
                  <a:lnTo>
                    <a:pt x="2519811" y="3949700"/>
                  </a:lnTo>
                  <a:close/>
                </a:path>
                <a:path w="4016375" h="4013200">
                  <a:moveTo>
                    <a:pt x="2338525" y="3987800"/>
                  </a:moveTo>
                  <a:lnTo>
                    <a:pt x="1677836" y="3987800"/>
                  </a:lnTo>
                  <a:lnTo>
                    <a:pt x="1541299" y="3949700"/>
                  </a:lnTo>
                  <a:lnTo>
                    <a:pt x="2475062" y="3949700"/>
                  </a:lnTo>
                  <a:lnTo>
                    <a:pt x="2338525" y="3987800"/>
                  </a:lnTo>
                  <a:close/>
                </a:path>
                <a:path w="4016375" h="4013200">
                  <a:moveTo>
                    <a:pt x="2245716" y="4000500"/>
                  </a:moveTo>
                  <a:lnTo>
                    <a:pt x="1770645" y="4000500"/>
                  </a:lnTo>
                  <a:lnTo>
                    <a:pt x="1724070" y="3987800"/>
                  </a:lnTo>
                  <a:lnTo>
                    <a:pt x="2292291" y="3987800"/>
                  </a:lnTo>
                  <a:lnTo>
                    <a:pt x="2245716" y="4000500"/>
                  </a:lnTo>
                  <a:close/>
                </a:path>
                <a:path w="4016375" h="4013200">
                  <a:moveTo>
                    <a:pt x="2104076" y="4013200"/>
                  </a:moveTo>
                  <a:lnTo>
                    <a:pt x="1912285" y="4013200"/>
                  </a:lnTo>
                  <a:lnTo>
                    <a:pt x="1864765" y="4000500"/>
                  </a:lnTo>
                  <a:lnTo>
                    <a:pt x="2151596" y="4000500"/>
                  </a:lnTo>
                  <a:lnTo>
                    <a:pt x="2104076" y="4013200"/>
                  </a:lnTo>
                  <a:close/>
                </a:path>
              </a:pathLst>
            </a:custGeom>
            <a:solidFill>
              <a:srgbClr val="00B6FF"/>
            </a:solidFill>
          </p:spPr>
          <p:txBody>
            <a:bodyPr wrap="square" lIns="0" tIns="0" rIns="0" bIns="0" rtlCol="0"/>
            <a:lstStyle/>
            <a:p/>
          </p:txBody>
        </p:sp>
      </p:grpSp>
      <p:sp>
        <p:nvSpPr>
          <p:cNvPr id="5" name="object 5"/>
          <p:cNvSpPr txBox="1"/>
          <p:nvPr/>
        </p:nvSpPr>
        <p:spPr>
          <a:xfrm>
            <a:off x="2093817" y="3195994"/>
            <a:ext cx="1968500" cy="1191260"/>
          </a:xfrm>
          <a:prstGeom prst="rect">
            <a:avLst/>
          </a:prstGeom>
        </p:spPr>
        <p:txBody>
          <a:bodyPr vert="horz" wrap="square" lIns="0" tIns="12700" rIns="0" bIns="0" rtlCol="0">
            <a:spAutoFit/>
          </a:bodyPr>
          <a:lstStyle/>
          <a:p>
            <a:pPr marL="12700">
              <a:lnSpc>
                <a:spcPct val="100000"/>
              </a:lnSpc>
              <a:spcBef>
                <a:spcPts val="100"/>
              </a:spcBef>
            </a:pPr>
            <a:r>
              <a:rPr sz="7650" b="1" spc="-25">
                <a:solidFill>
                  <a:srgbClr val="FFFFFF"/>
                </a:solidFill>
                <a:latin typeface="微软雅黑"/>
                <a:cs typeface="微软雅黑"/>
              </a:rPr>
              <a:t>目录</a:t>
            </a:r>
            <a:endParaRPr sz="7650">
              <a:latin typeface="微软雅黑"/>
              <a:cs typeface="微软雅黑"/>
            </a:endParaRPr>
          </a:p>
        </p:txBody>
      </p:sp>
      <p:sp>
        <p:nvSpPr>
          <p:cNvPr id="6" name="object 6"/>
          <p:cNvSpPr txBox="1">
            <a:spLocks noGrp="1"/>
          </p:cNvSpPr>
          <p:nvPr>
            <p:ph type="title"/>
          </p:nvPr>
        </p:nvSpPr>
        <p:spPr>
          <a:xfrm>
            <a:off x="2256556" y="2416616"/>
            <a:ext cx="1445895" cy="436880"/>
          </a:xfrm>
          <a:prstGeom prst="rect">
            <a:avLst/>
          </a:prstGeom>
        </p:spPr>
        <p:txBody>
          <a:bodyPr vert="horz" wrap="square" lIns="0" tIns="12700" rIns="0" bIns="0" rtlCol="0">
            <a:spAutoFit/>
          </a:bodyPr>
          <a:lstStyle/>
          <a:p>
            <a:pPr marL="12700">
              <a:lnSpc>
                <a:spcPct val="100000"/>
              </a:lnSpc>
              <a:spcBef>
                <a:spcPts val="100"/>
              </a:spcBef>
            </a:pPr>
            <a:r>
              <a:rPr sz="2700" b="0" spc="-10">
                <a:solidFill>
                  <a:srgbClr val="FFFFFF"/>
                </a:solidFill>
                <a:latin typeface="微软雅黑"/>
                <a:cs typeface="微软雅黑"/>
              </a:rPr>
              <a:t>contents</a:t>
            </a:r>
            <a:endParaRPr sz="2700">
              <a:latin typeface="微软雅黑"/>
              <a:cs typeface="微软雅黑"/>
            </a:endParaRPr>
          </a:p>
        </p:txBody>
      </p:sp>
      <p:sp>
        <p:nvSpPr>
          <p:cNvPr id="7" name="object 7"/>
          <p:cNvSpPr txBox="1"/>
          <p:nvPr/>
        </p:nvSpPr>
        <p:spPr>
          <a:xfrm>
            <a:off x="6033693" y="1990397"/>
            <a:ext cx="2971800" cy="2760345"/>
          </a:xfrm>
          <a:prstGeom prst="rect">
            <a:avLst/>
          </a:prstGeom>
        </p:spPr>
        <p:txBody>
          <a:bodyPr vert="horz" wrap="square" lIns="0" tIns="185420" rIns="0" bIns="0" rtlCol="0">
            <a:spAutoFit/>
          </a:bodyPr>
          <a:lstStyle/>
          <a:p>
            <a:pPr marL="215900" indent="-203200">
              <a:lnSpc>
                <a:spcPct val="100000"/>
              </a:lnSpc>
              <a:spcBef>
                <a:spcPts val="1460"/>
              </a:spcBef>
              <a:buSzPct val="102083"/>
              <a:buFont typeface="Arial"/>
              <a:buChar char="•"/>
              <a:tabLst>
                <a:tab pos="215900"/>
              </a:tabLst>
            </a:pPr>
            <a:r>
              <a:rPr sz="2400" b="1" spc="-15">
                <a:solidFill>
                  <a:srgbClr val="00B6FF"/>
                </a:solidFill>
                <a:latin typeface="微软雅黑"/>
                <a:cs typeface="微软雅黑"/>
              </a:rPr>
              <a:t>实验目的</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15">
                <a:solidFill>
                  <a:srgbClr val="00B6FF"/>
                </a:solidFill>
                <a:latin typeface="微软雅黑"/>
                <a:cs typeface="微软雅黑"/>
              </a:rPr>
              <a:t>实验原理</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10">
                <a:solidFill>
                  <a:srgbClr val="00B6FF"/>
                </a:solidFill>
                <a:latin typeface="微软雅黑"/>
                <a:cs typeface="微软雅黑"/>
              </a:rPr>
              <a:t>实验步骤与操作</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10">
                <a:solidFill>
                  <a:srgbClr val="00B6FF"/>
                </a:solidFill>
                <a:latin typeface="微软雅黑"/>
                <a:cs typeface="微软雅黑"/>
              </a:rPr>
              <a:t>实验结果与误差分析</a:t>
            </a:r>
            <a:endParaRPr sz="2400">
              <a:latin typeface="微软雅黑"/>
              <a:cs typeface="微软雅黑"/>
            </a:endParaRPr>
          </a:p>
          <a:p>
            <a:pPr marL="215900" indent="-203200">
              <a:lnSpc>
                <a:spcPct val="100000"/>
              </a:lnSpc>
              <a:spcBef>
                <a:spcPts val="1440"/>
              </a:spcBef>
              <a:buSzPct val="102083"/>
              <a:buFont typeface="Arial"/>
              <a:buChar char="•"/>
              <a:tabLst>
                <a:tab pos="215900"/>
              </a:tabLst>
            </a:pPr>
            <a:r>
              <a:rPr sz="2400" b="1" spc="-10">
                <a:solidFill>
                  <a:srgbClr val="00B6FF"/>
                </a:solidFill>
                <a:latin typeface="微软雅黑"/>
                <a:cs typeface="微软雅黑"/>
              </a:rPr>
              <a:t>结论与建议</a:t>
            </a:r>
            <a:endParaRPr sz="2400">
              <a:latin typeface="微软雅黑"/>
              <a:cs typeface="微软雅黑"/>
            </a:endParaRPr>
          </a:p>
        </p:txBody>
      </p:sp>
      <p:grpSp>
        <p:nvGrpSpPr>
          <p:cNvPr id="8" name="object 8"/>
          <p:cNvGrpSpPr/>
          <p:nvPr/>
        </p:nvGrpSpPr>
        <p:grpSpPr>
          <a:xfrm>
            <a:off x="11307389" y="332231"/>
            <a:ext cx="519430" cy="86995"/>
            <a:chOff x="11307389" y="332231"/>
            <a:chExt cx="519430" cy="86995"/>
          </a:xfrm>
        </p:grpSpPr>
        <p:pic>
          <p:nvPicPr>
            <p:cNvPr id="9" name="object 9"/>
            <p:cNvPicPr/>
            <p:nvPr/>
          </p:nvPicPr>
          <p:blipFill>
            <a:blip r:embed="rId2"/>
            <a:stretch>
              <a:fillRect/>
            </a:stretch>
          </p:blipFill>
          <p:spPr>
            <a:xfrm>
              <a:off x="11307389" y="332232"/>
              <a:ext cx="89762" cy="86429"/>
            </a:xfrm>
            <a:prstGeom prst="rect">
              <a:avLst/>
            </a:prstGeom>
          </p:spPr>
        </p:pic>
        <p:pic>
          <p:nvPicPr>
            <p:cNvPr id="10" name="object 10"/>
            <p:cNvPicPr/>
            <p:nvPr/>
          </p:nvPicPr>
          <p:blipFill>
            <a:blip r:embed="rId2"/>
            <a:stretch>
              <a:fillRect/>
            </a:stretch>
          </p:blipFill>
          <p:spPr>
            <a:xfrm>
              <a:off x="11736476" y="332232"/>
              <a:ext cx="89762" cy="86429"/>
            </a:xfrm>
            <a:prstGeom prst="rect">
              <a:avLst/>
            </a:prstGeom>
          </p:spPr>
        </p:pic>
        <p:sp>
          <p:nvSpPr>
            <p:cNvPr id="11" name="object 11"/>
            <p:cNvSpPr/>
            <p:nvPr/>
          </p:nvSpPr>
          <p:spPr>
            <a:xfrm>
              <a:off x="11346375" y="332231"/>
              <a:ext cx="436245" cy="86995"/>
            </a:xfrm>
            <a:custGeom>
              <a:rect l="l" t="t" r="r" b="b"/>
              <a:pathLst>
                <a:path w="436245" h="86995">
                  <a:moveTo>
                    <a:pt x="436199" y="86429"/>
                  </a:moveTo>
                  <a:lnTo>
                    <a:pt x="0" y="86429"/>
                  </a:lnTo>
                  <a:lnTo>
                    <a:pt x="0" y="0"/>
                  </a:lnTo>
                  <a:lnTo>
                    <a:pt x="436199" y="0"/>
                  </a:lnTo>
                  <a:lnTo>
                    <a:pt x="436199" y="86429"/>
                  </a:lnTo>
                  <a:close/>
                </a:path>
              </a:pathLst>
            </a:custGeom>
            <a:solidFill>
              <a:srgbClr val="405DFF"/>
            </a:solidFill>
          </p:spPr>
          <p:txBody>
            <a:bodyPr wrap="square" lIns="0" tIns="0" rIns="0" bIns="0" rtlCol="0"/>
            <a:lstStyle/>
            <a:p/>
          </p:txBody>
        </p:sp>
      </p:grpSp>
      <p:grpSp>
        <p:nvGrpSpPr>
          <p:cNvPr id="12" name="object 12"/>
          <p:cNvGrpSpPr/>
          <p:nvPr/>
        </p:nvGrpSpPr>
        <p:grpSpPr>
          <a:xfrm>
            <a:off x="11307389" y="508550"/>
            <a:ext cx="519430" cy="86995"/>
            <a:chOff x="11307389" y="508550"/>
            <a:chExt cx="519430" cy="86995"/>
          </a:xfrm>
        </p:grpSpPr>
        <p:pic>
          <p:nvPicPr>
            <p:cNvPr id="13" name="object 13"/>
            <p:cNvPicPr/>
            <p:nvPr/>
          </p:nvPicPr>
          <p:blipFill>
            <a:blip r:embed="rId2"/>
            <a:stretch>
              <a:fillRect/>
            </a:stretch>
          </p:blipFill>
          <p:spPr>
            <a:xfrm>
              <a:off x="11307389" y="508550"/>
              <a:ext cx="89762" cy="86429"/>
            </a:xfrm>
            <a:prstGeom prst="rect">
              <a:avLst/>
            </a:prstGeom>
          </p:spPr>
        </p:pic>
        <p:pic>
          <p:nvPicPr>
            <p:cNvPr id="14" name="object 14"/>
            <p:cNvPicPr/>
            <p:nvPr/>
          </p:nvPicPr>
          <p:blipFill>
            <a:blip r:embed="rId2"/>
            <a:stretch>
              <a:fillRect/>
            </a:stretch>
          </p:blipFill>
          <p:spPr>
            <a:xfrm>
              <a:off x="11736476" y="508550"/>
              <a:ext cx="89762" cy="86429"/>
            </a:xfrm>
            <a:prstGeom prst="rect">
              <a:avLst/>
            </a:prstGeom>
          </p:spPr>
        </p:pic>
        <p:sp>
          <p:nvSpPr>
            <p:cNvPr id="15" name="object 15"/>
            <p:cNvSpPr/>
            <p:nvPr/>
          </p:nvSpPr>
          <p:spPr>
            <a:xfrm>
              <a:off x="11346375" y="508550"/>
              <a:ext cx="436245" cy="86995"/>
            </a:xfrm>
            <a:custGeom>
              <a:rect l="l" t="t" r="r" b="b"/>
              <a:pathLst>
                <a:path w="436245" h="86995">
                  <a:moveTo>
                    <a:pt x="436199" y="86429"/>
                  </a:moveTo>
                  <a:lnTo>
                    <a:pt x="0" y="86429"/>
                  </a:lnTo>
                  <a:lnTo>
                    <a:pt x="0" y="0"/>
                  </a:lnTo>
                  <a:lnTo>
                    <a:pt x="436199" y="0"/>
                  </a:lnTo>
                  <a:lnTo>
                    <a:pt x="436199" y="86429"/>
                  </a:lnTo>
                  <a:close/>
                </a:path>
              </a:pathLst>
            </a:custGeom>
            <a:solidFill>
              <a:srgbClr val="405DFF"/>
            </a:solidFill>
          </p:spPr>
          <p:txBody>
            <a:bodyPr wrap="square" lIns="0" tIns="0" rIns="0" bIns="0" rtlCol="0"/>
            <a:lstStyle/>
            <a:p/>
          </p:txBody>
        </p:sp>
      </p:grpSp>
      <p:grpSp>
        <p:nvGrpSpPr>
          <p:cNvPr id="16" name="object 16"/>
          <p:cNvGrpSpPr/>
          <p:nvPr/>
        </p:nvGrpSpPr>
        <p:grpSpPr>
          <a:xfrm>
            <a:off x="11307389" y="684869"/>
            <a:ext cx="519430" cy="86995"/>
            <a:chOff x="11307389" y="684869"/>
            <a:chExt cx="519430" cy="86995"/>
          </a:xfrm>
        </p:grpSpPr>
        <p:pic>
          <p:nvPicPr>
            <p:cNvPr id="17" name="object 17"/>
            <p:cNvPicPr/>
            <p:nvPr/>
          </p:nvPicPr>
          <p:blipFill>
            <a:blip r:embed="rId2"/>
            <a:stretch>
              <a:fillRect/>
            </a:stretch>
          </p:blipFill>
          <p:spPr>
            <a:xfrm>
              <a:off x="11307389" y="684869"/>
              <a:ext cx="89762" cy="86429"/>
            </a:xfrm>
            <a:prstGeom prst="rect">
              <a:avLst/>
            </a:prstGeom>
          </p:spPr>
        </p:pic>
        <p:pic>
          <p:nvPicPr>
            <p:cNvPr id="18" name="object 18"/>
            <p:cNvPicPr/>
            <p:nvPr/>
          </p:nvPicPr>
          <p:blipFill>
            <a:blip r:embed="rId2"/>
            <a:stretch>
              <a:fillRect/>
            </a:stretch>
          </p:blipFill>
          <p:spPr>
            <a:xfrm>
              <a:off x="11736476" y="684869"/>
              <a:ext cx="89762" cy="86429"/>
            </a:xfrm>
            <a:prstGeom prst="rect">
              <a:avLst/>
            </a:prstGeom>
          </p:spPr>
        </p:pic>
        <p:sp>
          <p:nvSpPr>
            <p:cNvPr id="19" name="object 19"/>
            <p:cNvSpPr/>
            <p:nvPr/>
          </p:nvSpPr>
          <p:spPr>
            <a:xfrm>
              <a:off x="11346375" y="684869"/>
              <a:ext cx="436245" cy="86995"/>
            </a:xfrm>
            <a:custGeom>
              <a:rect l="l" t="t" r="r" b="b"/>
              <a:pathLst>
                <a:path w="436245" h="86995">
                  <a:moveTo>
                    <a:pt x="436199" y="86429"/>
                  </a:moveTo>
                  <a:lnTo>
                    <a:pt x="0" y="86429"/>
                  </a:lnTo>
                  <a:lnTo>
                    <a:pt x="0" y="0"/>
                  </a:lnTo>
                  <a:lnTo>
                    <a:pt x="436199" y="0"/>
                  </a:lnTo>
                  <a:lnTo>
                    <a:pt x="436199" y="86429"/>
                  </a:lnTo>
                  <a:close/>
                </a:path>
              </a:pathLst>
            </a:custGeom>
            <a:solidFill>
              <a:srgbClr val="405DFF"/>
            </a:solidFill>
          </p:spPr>
          <p:txBody>
            <a:bodyPr wrap="square" lIns="0" tIns="0" rIns="0" bIns="0" rtlCol="0"/>
            <a:lstStyle/>
            <a:p/>
          </p:txBody>
        </p:sp>
      </p:gr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111750" y="256233"/>
            <a:ext cx="1968500" cy="3830320"/>
          </a:xfrm>
          <a:prstGeom prst="rect">
            <a:avLst/>
          </a:prstGeom>
        </p:spPr>
        <p:txBody>
          <a:bodyPr vert="horz" wrap="square" lIns="0" tIns="12700" rIns="0" bIns="0" rtlCol="0">
            <a:spAutoFit/>
          </a:bodyPr>
          <a:lstStyle/>
          <a:p>
            <a:pPr algn="ctr">
              <a:lnSpc>
                <a:spcPct val="100000"/>
              </a:lnSpc>
              <a:spcBef>
                <a:spcPts val="100"/>
              </a:spcBef>
            </a:pPr>
            <a:r>
              <a:rPr sz="7650" b="1" spc="-25">
                <a:solidFill>
                  <a:srgbClr val="FFFFFF"/>
                </a:solidFill>
                <a:latin typeface="微软雅黑"/>
                <a:cs typeface="微软雅黑"/>
              </a:rPr>
              <a:t>01</a:t>
            </a:r>
            <a:endParaRPr sz="7650">
              <a:latin typeface="微软雅黑"/>
              <a:cs typeface="微软雅黑"/>
            </a:endParaRPr>
          </a:p>
          <a:p>
            <a:pPr algn="ctr">
              <a:lnSpc>
                <a:spcPct val="100000"/>
              </a:lnSpc>
              <a:spcBef>
                <a:spcPts val="3085"/>
              </a:spcBef>
            </a:pPr>
            <a:r>
              <a:rPr sz="1500" b="1" spc="-10">
                <a:solidFill>
                  <a:srgbClr val="66D3FF"/>
                </a:solidFill>
                <a:latin typeface="微软雅黑"/>
                <a:cs typeface="微软雅黑"/>
              </a:rPr>
              <a:t>CATALOGUE</a:t>
            </a:r>
            <a:endParaRPr sz="1500">
              <a:latin typeface="微软雅黑"/>
              <a:cs typeface="微软雅黑"/>
            </a:endParaRPr>
          </a:p>
          <a:p>
            <a:pPr>
              <a:lnSpc>
                <a:spcPct val="100000"/>
              </a:lnSpc>
            </a:pPr>
            <a:endParaRPr sz="2000">
              <a:latin typeface="微软雅黑"/>
              <a:cs typeface="微软雅黑"/>
            </a:endParaRPr>
          </a:p>
          <a:p>
            <a:pPr>
              <a:lnSpc>
                <a:spcPct val="100000"/>
              </a:lnSpc>
            </a:pPr>
            <a:endParaRPr sz="2000">
              <a:latin typeface="微软雅黑"/>
              <a:cs typeface="微软雅黑"/>
            </a:endParaRPr>
          </a:p>
          <a:p>
            <a:pPr>
              <a:lnSpc>
                <a:spcPct val="100000"/>
              </a:lnSpc>
              <a:spcBef>
                <a:spcPts val="80"/>
              </a:spcBef>
            </a:pPr>
            <a:endParaRPr sz="2100">
              <a:latin typeface="微软雅黑"/>
              <a:cs typeface="微软雅黑"/>
            </a:endParaRPr>
          </a:p>
          <a:p>
            <a:pPr algn="ctr">
              <a:lnSpc>
                <a:spcPct val="100000"/>
              </a:lnSpc>
            </a:pPr>
            <a:r>
              <a:rPr sz="3800" b="1" spc="-15">
                <a:solidFill>
                  <a:srgbClr val="00B6FF"/>
                </a:solidFill>
                <a:latin typeface="微软雅黑"/>
                <a:cs typeface="微软雅黑"/>
              </a:rPr>
              <a:t>实验目的</a:t>
            </a:r>
            <a:endParaRPr sz="3800">
              <a:latin typeface="微软雅黑"/>
              <a:cs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939481" y="1415326"/>
            <a:ext cx="4843294" cy="4843295"/>
          </a:xfrm>
          <a:prstGeom prst="rect">
            <a:avLst/>
          </a:prstGeom>
        </p:spPr>
      </p:pic>
      <p:sp>
        <p:nvSpPr>
          <p:cNvPr id="3" name="object 3"/>
          <p:cNvSpPr txBox="1"/>
          <p:nvPr/>
        </p:nvSpPr>
        <p:spPr>
          <a:xfrm>
            <a:off x="6372872" y="1490308"/>
            <a:ext cx="4483100" cy="951230"/>
          </a:xfrm>
          <a:prstGeom prst="rect">
            <a:avLst/>
          </a:prstGeom>
        </p:spPr>
        <p:txBody>
          <a:bodyPr vert="horz" wrap="square" lIns="0" tIns="12700" rIns="0" bIns="0" rtlCol="0">
            <a:spAutoFit/>
          </a:bodyPr>
          <a:lstStyle/>
          <a:p>
            <a:pPr marL="12700" marR="5080" algn="just">
              <a:lnSpc>
                <a:spcPct val="150000"/>
              </a:lnSpc>
              <a:spcBef>
                <a:spcPts val="100"/>
              </a:spcBef>
            </a:pPr>
            <a:r>
              <a:rPr sz="1350" spc="-5">
                <a:solidFill>
                  <a:srgbClr val="FFFFFF"/>
                </a:solidFill>
                <a:latin typeface="微软雅黑"/>
                <a:cs typeface="微软雅黑"/>
              </a:rPr>
              <a:t>叠加定理是电路分析中的基本定理之一，它表述了线性电路中多个独立源共同作用时，各支路电流和电压的分配原则。通过实验，学生可以深入理解叠加定理的原理和应用。</a:t>
            </a:r>
            <a:endParaRPr sz="1350">
              <a:latin typeface="微软雅黑"/>
              <a:cs typeface="微软雅黑"/>
            </a:endParaRPr>
          </a:p>
        </p:txBody>
      </p:sp>
      <p:sp>
        <p:nvSpPr>
          <p:cNvPr id="4" name="object 4"/>
          <p:cNvSpPr txBox="1"/>
          <p:nvPr/>
        </p:nvSpPr>
        <p:spPr>
          <a:xfrm>
            <a:off x="6372872" y="3786285"/>
            <a:ext cx="4483100" cy="951230"/>
          </a:xfrm>
          <a:prstGeom prst="rect">
            <a:avLst/>
          </a:prstGeom>
        </p:spPr>
        <p:txBody>
          <a:bodyPr vert="horz" wrap="square" lIns="0" tIns="12700" rIns="0" bIns="0" rtlCol="0">
            <a:spAutoFit/>
          </a:bodyPr>
          <a:lstStyle/>
          <a:p>
            <a:pPr marL="12700" marR="5080" algn="just">
              <a:lnSpc>
                <a:spcPct val="150000"/>
              </a:lnSpc>
              <a:spcBef>
                <a:spcPts val="100"/>
              </a:spcBef>
            </a:pPr>
            <a:r>
              <a:rPr sz="1350" spc="-5">
                <a:solidFill>
                  <a:srgbClr val="FFFFFF"/>
                </a:solidFill>
                <a:latin typeface="微软雅黑"/>
                <a:cs typeface="微软雅黑"/>
              </a:rPr>
              <a:t>叠加定理的应用范围不仅限于电流和电压的计算，还可以扩展到功率、能量等物理量的计算中。通过实验，学生可以掌握叠加定理在解决实际问题中的应用技巧。</a:t>
            </a:r>
            <a:endParaRPr sz="1350">
              <a:latin typeface="微软雅黑"/>
              <a:cs typeface="微软雅黑"/>
            </a:endParaRPr>
          </a:p>
        </p:txBody>
      </p:sp>
      <p:grpSp>
        <p:nvGrpSpPr>
          <p:cNvPr id="5" name="object 5"/>
          <p:cNvGrpSpPr/>
          <p:nvPr/>
        </p:nvGrpSpPr>
        <p:grpSpPr>
          <a:xfrm>
            <a:off x="454963" y="331167"/>
            <a:ext cx="515620" cy="440055"/>
            <a:chOff x="454963" y="331167"/>
            <a:chExt cx="515620" cy="440055"/>
          </a:xfrm>
        </p:grpSpPr>
        <p:pic>
          <p:nvPicPr>
            <p:cNvPr id="6" name="object 6"/>
            <p:cNvPicPr/>
            <p:nvPr/>
          </p:nvPicPr>
          <p:blipFill>
            <a:blip r:embed="rId3"/>
            <a:stretch>
              <a:fillRect/>
            </a:stretch>
          </p:blipFill>
          <p:spPr>
            <a:xfrm>
              <a:off x="454963" y="331167"/>
              <a:ext cx="84147" cy="84146"/>
            </a:xfrm>
            <a:prstGeom prst="rect">
              <a:avLst/>
            </a:prstGeom>
          </p:spPr>
        </p:pic>
        <p:pic>
          <p:nvPicPr>
            <p:cNvPr id="7" name="object 7"/>
            <p:cNvPicPr/>
            <p:nvPr/>
          </p:nvPicPr>
          <p:blipFill>
            <a:blip r:embed="rId4"/>
            <a:stretch>
              <a:fillRect/>
            </a:stretch>
          </p:blipFill>
          <p:spPr>
            <a:xfrm>
              <a:off x="575049" y="337742"/>
              <a:ext cx="78137" cy="78136"/>
            </a:xfrm>
            <a:prstGeom prst="rect">
              <a:avLst/>
            </a:prstGeom>
          </p:spPr>
        </p:pic>
        <p:pic>
          <p:nvPicPr>
            <p:cNvPr id="8" name="object 8"/>
            <p:cNvPicPr/>
            <p:nvPr/>
          </p:nvPicPr>
          <p:blipFill>
            <a:blip r:embed="rId5"/>
            <a:stretch>
              <a:fillRect/>
            </a:stretch>
          </p:blipFill>
          <p:spPr>
            <a:xfrm>
              <a:off x="689124" y="339459"/>
              <a:ext cx="74704" cy="74703"/>
            </a:xfrm>
            <a:prstGeom prst="rect">
              <a:avLst/>
            </a:prstGeom>
          </p:spPr>
        </p:pic>
        <p:pic>
          <p:nvPicPr>
            <p:cNvPr id="9" name="object 9"/>
            <p:cNvPicPr/>
            <p:nvPr/>
          </p:nvPicPr>
          <p:blipFill>
            <a:blip r:embed="rId6"/>
            <a:stretch>
              <a:fillRect/>
            </a:stretch>
          </p:blipFill>
          <p:spPr>
            <a:xfrm>
              <a:off x="799767" y="348429"/>
              <a:ext cx="69238" cy="69237"/>
            </a:xfrm>
            <a:prstGeom prst="rect">
              <a:avLst/>
            </a:prstGeom>
          </p:spPr>
        </p:pic>
        <p:pic>
          <p:nvPicPr>
            <p:cNvPr id="10" name="object 10"/>
            <p:cNvPicPr/>
            <p:nvPr/>
          </p:nvPicPr>
          <p:blipFill>
            <a:blip r:embed="rId7"/>
            <a:stretch>
              <a:fillRect/>
            </a:stretch>
          </p:blipFill>
          <p:spPr>
            <a:xfrm>
              <a:off x="904944" y="344296"/>
              <a:ext cx="65594" cy="65593"/>
            </a:xfrm>
            <a:prstGeom prst="rect">
              <a:avLst/>
            </a:prstGeom>
          </p:spPr>
        </p:pic>
        <p:pic>
          <p:nvPicPr>
            <p:cNvPr id="11" name="object 11"/>
            <p:cNvPicPr/>
            <p:nvPr/>
          </p:nvPicPr>
          <p:blipFill>
            <a:blip r:embed="rId8"/>
            <a:stretch>
              <a:fillRect/>
            </a:stretch>
          </p:blipFill>
          <p:spPr>
            <a:xfrm>
              <a:off x="454963" y="448941"/>
              <a:ext cx="84147" cy="84146"/>
            </a:xfrm>
            <a:prstGeom prst="rect">
              <a:avLst/>
            </a:prstGeom>
          </p:spPr>
        </p:pic>
        <p:pic>
          <p:nvPicPr>
            <p:cNvPr id="12" name="object 12"/>
            <p:cNvPicPr/>
            <p:nvPr/>
          </p:nvPicPr>
          <p:blipFill>
            <a:blip r:embed="rId4"/>
            <a:stretch>
              <a:fillRect/>
            </a:stretch>
          </p:blipFill>
          <p:spPr>
            <a:xfrm>
              <a:off x="575049" y="455516"/>
              <a:ext cx="78137" cy="78136"/>
            </a:xfrm>
            <a:prstGeom prst="rect">
              <a:avLst/>
            </a:prstGeom>
          </p:spPr>
        </p:pic>
        <p:pic>
          <p:nvPicPr>
            <p:cNvPr id="13" name="object 13"/>
            <p:cNvPicPr/>
            <p:nvPr/>
          </p:nvPicPr>
          <p:blipFill>
            <a:blip r:embed="rId5"/>
            <a:stretch>
              <a:fillRect/>
            </a:stretch>
          </p:blipFill>
          <p:spPr>
            <a:xfrm>
              <a:off x="689124" y="457232"/>
              <a:ext cx="74703" cy="74704"/>
            </a:xfrm>
            <a:prstGeom prst="rect">
              <a:avLst/>
            </a:prstGeom>
          </p:spPr>
        </p:pic>
        <p:pic>
          <p:nvPicPr>
            <p:cNvPr id="14" name="object 14"/>
            <p:cNvPicPr/>
            <p:nvPr/>
          </p:nvPicPr>
          <p:blipFill>
            <a:blip r:embed="rId9"/>
            <a:stretch>
              <a:fillRect/>
            </a:stretch>
          </p:blipFill>
          <p:spPr>
            <a:xfrm>
              <a:off x="799767" y="466202"/>
              <a:ext cx="69237" cy="69237"/>
            </a:xfrm>
            <a:prstGeom prst="rect">
              <a:avLst/>
            </a:prstGeom>
          </p:spPr>
        </p:pic>
        <p:pic>
          <p:nvPicPr>
            <p:cNvPr id="15" name="object 15"/>
            <p:cNvPicPr/>
            <p:nvPr/>
          </p:nvPicPr>
          <p:blipFill>
            <a:blip r:embed="rId7"/>
            <a:stretch>
              <a:fillRect/>
            </a:stretch>
          </p:blipFill>
          <p:spPr>
            <a:xfrm>
              <a:off x="904944" y="462069"/>
              <a:ext cx="65594" cy="65594"/>
            </a:xfrm>
            <a:prstGeom prst="rect">
              <a:avLst/>
            </a:prstGeom>
          </p:spPr>
        </p:pic>
        <p:pic>
          <p:nvPicPr>
            <p:cNvPr id="16" name="object 16"/>
            <p:cNvPicPr/>
            <p:nvPr/>
          </p:nvPicPr>
          <p:blipFill>
            <a:blip r:embed="rId8"/>
            <a:stretch>
              <a:fillRect/>
            </a:stretch>
          </p:blipFill>
          <p:spPr>
            <a:xfrm>
              <a:off x="454963" y="566714"/>
              <a:ext cx="84147" cy="84146"/>
            </a:xfrm>
            <a:prstGeom prst="rect">
              <a:avLst/>
            </a:prstGeom>
          </p:spPr>
        </p:pic>
        <p:pic>
          <p:nvPicPr>
            <p:cNvPr id="17" name="object 17"/>
            <p:cNvPicPr/>
            <p:nvPr/>
          </p:nvPicPr>
          <p:blipFill>
            <a:blip r:embed="rId10"/>
            <a:stretch>
              <a:fillRect/>
            </a:stretch>
          </p:blipFill>
          <p:spPr>
            <a:xfrm>
              <a:off x="575049" y="573290"/>
              <a:ext cx="78137" cy="78136"/>
            </a:xfrm>
            <a:prstGeom prst="rect">
              <a:avLst/>
            </a:prstGeom>
          </p:spPr>
        </p:pic>
        <p:pic>
          <p:nvPicPr>
            <p:cNvPr id="18" name="object 18"/>
            <p:cNvPicPr/>
            <p:nvPr/>
          </p:nvPicPr>
          <p:blipFill>
            <a:blip r:embed="rId11"/>
            <a:stretch>
              <a:fillRect/>
            </a:stretch>
          </p:blipFill>
          <p:spPr>
            <a:xfrm>
              <a:off x="689124" y="575006"/>
              <a:ext cx="74703" cy="74704"/>
            </a:xfrm>
            <a:prstGeom prst="rect">
              <a:avLst/>
            </a:prstGeom>
          </p:spPr>
        </p:pic>
        <p:pic>
          <p:nvPicPr>
            <p:cNvPr id="19" name="object 19"/>
            <p:cNvPicPr/>
            <p:nvPr/>
          </p:nvPicPr>
          <p:blipFill>
            <a:blip r:embed="rId9"/>
            <a:stretch>
              <a:fillRect/>
            </a:stretch>
          </p:blipFill>
          <p:spPr>
            <a:xfrm>
              <a:off x="799767" y="583976"/>
              <a:ext cx="69237" cy="69237"/>
            </a:xfrm>
            <a:prstGeom prst="rect">
              <a:avLst/>
            </a:prstGeom>
          </p:spPr>
        </p:pic>
        <p:pic>
          <p:nvPicPr>
            <p:cNvPr id="20" name="object 20"/>
            <p:cNvPicPr/>
            <p:nvPr/>
          </p:nvPicPr>
          <p:blipFill>
            <a:blip r:embed="rId7"/>
            <a:stretch>
              <a:fillRect/>
            </a:stretch>
          </p:blipFill>
          <p:spPr>
            <a:xfrm>
              <a:off x="904944" y="579843"/>
              <a:ext cx="65594" cy="65594"/>
            </a:xfrm>
            <a:prstGeom prst="rect">
              <a:avLst/>
            </a:prstGeom>
          </p:spPr>
        </p:pic>
        <p:pic>
          <p:nvPicPr>
            <p:cNvPr id="21" name="object 21"/>
            <p:cNvPicPr/>
            <p:nvPr/>
          </p:nvPicPr>
          <p:blipFill>
            <a:blip r:embed="rId10"/>
            <a:stretch>
              <a:fillRect/>
            </a:stretch>
          </p:blipFill>
          <p:spPr>
            <a:xfrm>
              <a:off x="575049" y="691063"/>
              <a:ext cx="78137" cy="78136"/>
            </a:xfrm>
            <a:prstGeom prst="rect">
              <a:avLst/>
            </a:prstGeom>
          </p:spPr>
        </p:pic>
        <p:pic>
          <p:nvPicPr>
            <p:cNvPr id="22" name="object 22"/>
            <p:cNvPicPr/>
            <p:nvPr/>
          </p:nvPicPr>
          <p:blipFill>
            <a:blip r:embed="rId3"/>
            <a:stretch>
              <a:fillRect/>
            </a:stretch>
          </p:blipFill>
          <p:spPr>
            <a:xfrm>
              <a:off x="454963" y="684488"/>
              <a:ext cx="84147" cy="84146"/>
            </a:xfrm>
            <a:prstGeom prst="rect">
              <a:avLst/>
            </a:prstGeom>
          </p:spPr>
        </p:pic>
        <p:pic>
          <p:nvPicPr>
            <p:cNvPr id="23" name="object 23"/>
            <p:cNvPicPr/>
            <p:nvPr/>
          </p:nvPicPr>
          <p:blipFill>
            <a:blip r:embed="rId5"/>
            <a:stretch>
              <a:fillRect/>
            </a:stretch>
          </p:blipFill>
          <p:spPr>
            <a:xfrm>
              <a:off x="689124" y="692780"/>
              <a:ext cx="74703" cy="74704"/>
            </a:xfrm>
            <a:prstGeom prst="rect">
              <a:avLst/>
            </a:prstGeom>
          </p:spPr>
        </p:pic>
        <p:pic>
          <p:nvPicPr>
            <p:cNvPr id="24" name="object 24"/>
            <p:cNvPicPr/>
            <p:nvPr/>
          </p:nvPicPr>
          <p:blipFill>
            <a:blip r:embed="rId6"/>
            <a:stretch>
              <a:fillRect/>
            </a:stretch>
          </p:blipFill>
          <p:spPr>
            <a:xfrm>
              <a:off x="799767" y="701750"/>
              <a:ext cx="69237" cy="69237"/>
            </a:xfrm>
            <a:prstGeom prst="rect">
              <a:avLst/>
            </a:prstGeom>
          </p:spPr>
        </p:pic>
        <p:pic>
          <p:nvPicPr>
            <p:cNvPr id="25" name="object 25"/>
            <p:cNvPicPr/>
            <p:nvPr/>
          </p:nvPicPr>
          <p:blipFill>
            <a:blip r:embed="rId7"/>
            <a:stretch>
              <a:fillRect/>
            </a:stretch>
          </p:blipFill>
          <p:spPr>
            <a:xfrm>
              <a:off x="904944" y="697617"/>
              <a:ext cx="65594" cy="65594"/>
            </a:xfrm>
            <a:prstGeom prst="rect">
              <a:avLst/>
            </a:prstGeom>
          </p:spPr>
        </p:pic>
      </p:grpSp>
      <p:sp>
        <p:nvSpPr>
          <p:cNvPr id="26" name="object 26"/>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理解叠加定理</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66088" y="1847534"/>
            <a:ext cx="4483100" cy="1177925"/>
          </a:xfrm>
          <a:prstGeom prst="rect">
            <a:avLst/>
          </a:prstGeom>
        </p:spPr>
        <p:txBody>
          <a:bodyPr vert="horz" wrap="square" lIns="0" tIns="12700" rIns="0" bIns="0" rtlCol="0">
            <a:spAutoFit/>
          </a:bodyPr>
          <a:lstStyle/>
          <a:p>
            <a:pPr marL="12700" marR="5080">
              <a:lnSpc>
                <a:spcPct val="140000"/>
              </a:lnSpc>
              <a:spcBef>
                <a:spcPts val="100"/>
              </a:spcBef>
            </a:pPr>
            <a:r>
              <a:rPr sz="1350" spc="-5">
                <a:solidFill>
                  <a:srgbClr val="FFFFFF"/>
                </a:solidFill>
                <a:latin typeface="微软雅黑"/>
                <a:cs typeface="微软雅黑"/>
              </a:rPr>
              <a:t>误差分析是实验科学中不可或缺的环节，它可以帮助我们</a:t>
            </a:r>
            <a:r>
              <a:rPr sz="1350" spc="-50">
                <a:solidFill>
                  <a:srgbClr val="FFFFFF"/>
                </a:solidFill>
                <a:latin typeface="微软雅黑"/>
                <a:cs typeface="微软雅黑"/>
              </a:rPr>
              <a:t> </a:t>
            </a:r>
            <a:r>
              <a:rPr sz="1350" spc="-5">
                <a:solidFill>
                  <a:srgbClr val="FFFFFF"/>
                </a:solidFill>
                <a:latin typeface="微软雅黑"/>
                <a:cs typeface="微软雅黑"/>
              </a:rPr>
              <a:t>了解实验结果的可靠性和精度。通过叠加定理实验的误差</a:t>
            </a:r>
            <a:r>
              <a:rPr sz="1350" spc="-50">
                <a:solidFill>
                  <a:srgbClr val="FFFFFF"/>
                </a:solidFill>
                <a:latin typeface="微软雅黑"/>
                <a:cs typeface="微软雅黑"/>
              </a:rPr>
              <a:t> </a:t>
            </a:r>
            <a:r>
              <a:rPr sz="1350" spc="-5">
                <a:solidFill>
                  <a:srgbClr val="FFFFFF"/>
                </a:solidFill>
                <a:latin typeface="微软雅黑"/>
                <a:cs typeface="微软雅黑"/>
              </a:rPr>
              <a:t>分析，学生可以学习如何评估实验数据的准确性和可靠性，提高实验技能和科学素养。</a:t>
            </a:r>
            <a:endParaRPr sz="1350">
              <a:latin typeface="微软雅黑"/>
              <a:cs typeface="微软雅黑"/>
            </a:endParaRPr>
          </a:p>
        </p:txBody>
      </p:sp>
      <p:sp>
        <p:nvSpPr>
          <p:cNvPr id="3" name="object 3"/>
          <p:cNvSpPr txBox="1"/>
          <p:nvPr/>
        </p:nvSpPr>
        <p:spPr>
          <a:xfrm>
            <a:off x="800717" y="4520239"/>
            <a:ext cx="4311650" cy="1177925"/>
          </a:xfrm>
          <a:prstGeom prst="rect">
            <a:avLst/>
          </a:prstGeom>
        </p:spPr>
        <p:txBody>
          <a:bodyPr vert="horz" wrap="square" lIns="0" tIns="12700" rIns="0" bIns="0" rtlCol="0">
            <a:spAutoFit/>
          </a:bodyPr>
          <a:lstStyle/>
          <a:p>
            <a:pPr marL="12700" marR="5080" algn="just">
              <a:lnSpc>
                <a:spcPct val="140000"/>
              </a:lnSpc>
              <a:spcBef>
                <a:spcPts val="100"/>
              </a:spcBef>
            </a:pPr>
            <a:r>
              <a:rPr sz="1350" spc="-5">
                <a:solidFill>
                  <a:srgbClr val="FFFFFF"/>
                </a:solidFill>
                <a:latin typeface="微软雅黑"/>
                <a:cs typeface="微软雅黑"/>
              </a:rPr>
              <a:t>误差分析的方法包括但不限于：误差传递、随机误差和系统误差的处理、不确定度的计算等。通过叠加定理实验的误差分析，学生可以掌握这些误差分析方法，为后续的实验课程和科学研究打下坚实的基础。</a:t>
            </a:r>
            <a:endParaRPr sz="1350">
              <a:latin typeface="微软雅黑"/>
              <a:cs typeface="微软雅黑"/>
            </a:endParaRPr>
          </a:p>
        </p:txBody>
      </p:sp>
      <p:grpSp>
        <p:nvGrpSpPr>
          <p:cNvPr id="4" name="object 4"/>
          <p:cNvGrpSpPr/>
          <p:nvPr/>
        </p:nvGrpSpPr>
        <p:grpSpPr>
          <a:xfrm>
            <a:off x="831493" y="5955115"/>
            <a:ext cx="6908165" cy="123189"/>
            <a:chOff x="831493" y="5955115"/>
            <a:chExt cx="6908165" cy="123189"/>
          </a:xfrm>
        </p:grpSpPr>
        <p:sp>
          <p:nvSpPr>
            <p:cNvPr id="5" name="object 5"/>
            <p:cNvSpPr/>
            <p:nvPr/>
          </p:nvSpPr>
          <p:spPr>
            <a:xfrm>
              <a:off x="884405" y="5955115"/>
              <a:ext cx="701675" cy="123189"/>
            </a:xfrm>
            <a:custGeom>
              <a:rect l="l" t="t" r="r" b="b"/>
              <a:pathLst>
                <a:path w="701675" h="123188">
                  <a:moveTo>
                    <a:pt x="701468" y="122997"/>
                  </a:moveTo>
                  <a:lnTo>
                    <a:pt x="0" y="122997"/>
                  </a:lnTo>
                  <a:lnTo>
                    <a:pt x="0" y="0"/>
                  </a:lnTo>
                  <a:lnTo>
                    <a:pt x="701468" y="0"/>
                  </a:lnTo>
                  <a:lnTo>
                    <a:pt x="701468" y="122997"/>
                  </a:lnTo>
                  <a:close/>
                </a:path>
              </a:pathLst>
            </a:custGeom>
            <a:solidFill>
              <a:srgbClr val="00B6FF"/>
            </a:solidFill>
          </p:spPr>
          <p:txBody>
            <a:bodyPr wrap="square" lIns="0" tIns="0" rIns="0" bIns="0" rtlCol="0"/>
            <a:lstStyle/>
            <a:p/>
          </p:txBody>
        </p:sp>
        <p:pic>
          <p:nvPicPr>
            <p:cNvPr id="6" name="object 6"/>
            <p:cNvPicPr/>
            <p:nvPr/>
          </p:nvPicPr>
          <p:blipFill>
            <a:blip r:embed="rId2"/>
            <a:stretch>
              <a:fillRect/>
            </a:stretch>
          </p:blipFill>
          <p:spPr>
            <a:xfrm>
              <a:off x="831493" y="5955115"/>
              <a:ext cx="122997" cy="122998"/>
            </a:xfrm>
            <a:prstGeom prst="rect">
              <a:avLst/>
            </a:prstGeom>
          </p:spPr>
        </p:pic>
        <p:pic>
          <p:nvPicPr>
            <p:cNvPr id="7" name="object 7"/>
            <p:cNvPicPr/>
            <p:nvPr/>
          </p:nvPicPr>
          <p:blipFill>
            <a:blip r:embed="rId3"/>
            <a:stretch>
              <a:fillRect/>
            </a:stretch>
          </p:blipFill>
          <p:spPr>
            <a:xfrm>
              <a:off x="1514245" y="5955115"/>
              <a:ext cx="122997" cy="122998"/>
            </a:xfrm>
            <a:prstGeom prst="rect">
              <a:avLst/>
            </a:prstGeom>
          </p:spPr>
        </p:pic>
        <p:sp>
          <p:nvSpPr>
            <p:cNvPr id="8" name="object 8"/>
            <p:cNvSpPr/>
            <p:nvPr/>
          </p:nvSpPr>
          <p:spPr>
            <a:xfrm>
              <a:off x="1585874" y="6029345"/>
              <a:ext cx="6153785" cy="0"/>
            </a:xfrm>
            <a:custGeom>
              <a:rect l="l" t="t" r="r" b="b"/>
              <a:pathLst>
                <a:path w="6153784">
                  <a:moveTo>
                    <a:pt x="6153655" y="0"/>
                  </a:moveTo>
                  <a:lnTo>
                    <a:pt x="0" y="0"/>
                  </a:lnTo>
                </a:path>
              </a:pathLst>
            </a:custGeom>
            <a:solidFill>
              <a:srgbClr val="00B6FF"/>
            </a:solidFill>
          </p:spPr>
          <p:txBody>
            <a:bodyPr wrap="square" lIns="0" tIns="0" rIns="0" bIns="0" rtlCol="0"/>
            <a:lstStyle/>
            <a:p/>
          </p:txBody>
        </p:sp>
        <p:sp>
          <p:nvSpPr>
            <p:cNvPr id="9" name="object 9"/>
            <p:cNvSpPr/>
            <p:nvPr/>
          </p:nvSpPr>
          <p:spPr>
            <a:xfrm>
              <a:off x="1585874" y="6029345"/>
              <a:ext cx="6153785" cy="0"/>
            </a:xfrm>
            <a:custGeom>
              <a:rect l="l" t="t" r="r" b="b"/>
              <a:pathLst>
                <a:path w="6153784">
                  <a:moveTo>
                    <a:pt x="0" y="0"/>
                  </a:moveTo>
                  <a:lnTo>
                    <a:pt x="6153655" y="0"/>
                  </a:lnTo>
                </a:path>
              </a:pathLst>
            </a:custGeom>
            <a:ln w="14287">
              <a:solidFill>
                <a:srgbClr val="00B6FF"/>
              </a:solidFill>
              <a:prstDash val="sysDash"/>
            </a:ln>
          </p:spPr>
          <p:txBody>
            <a:bodyPr wrap="square" lIns="0" tIns="0" rIns="0" bIns="0" rtlCol="0"/>
            <a:lstStyle/>
            <a:p/>
          </p:txBody>
        </p:sp>
      </p:grpSp>
      <p:grpSp>
        <p:nvGrpSpPr>
          <p:cNvPr id="10" name="object 10"/>
          <p:cNvGrpSpPr/>
          <p:nvPr/>
        </p:nvGrpSpPr>
        <p:grpSpPr>
          <a:xfrm>
            <a:off x="564690" y="1295400"/>
            <a:ext cx="10913110" cy="4906645"/>
            <a:chOff x="564690" y="1295400"/>
            <a:chExt cx="10913110" cy="4906645"/>
          </a:xfrm>
        </p:grpSpPr>
        <p:sp>
          <p:nvSpPr>
            <p:cNvPr id="11" name="object 11"/>
            <p:cNvSpPr/>
            <p:nvPr/>
          </p:nvSpPr>
          <p:spPr>
            <a:xfrm>
              <a:off x="617601" y="3306002"/>
              <a:ext cx="701675" cy="123189"/>
            </a:xfrm>
            <a:custGeom>
              <a:rect l="l" t="t" r="r" b="b"/>
              <a:pathLst>
                <a:path w="701675" h="123188">
                  <a:moveTo>
                    <a:pt x="701468" y="122997"/>
                  </a:moveTo>
                  <a:lnTo>
                    <a:pt x="0" y="122997"/>
                  </a:lnTo>
                  <a:lnTo>
                    <a:pt x="0" y="0"/>
                  </a:lnTo>
                  <a:lnTo>
                    <a:pt x="701468" y="0"/>
                  </a:lnTo>
                  <a:lnTo>
                    <a:pt x="701468" y="122997"/>
                  </a:lnTo>
                  <a:close/>
                </a:path>
              </a:pathLst>
            </a:custGeom>
            <a:solidFill>
              <a:srgbClr val="8C9EFF"/>
            </a:solidFill>
          </p:spPr>
          <p:txBody>
            <a:bodyPr wrap="square" lIns="0" tIns="0" rIns="0" bIns="0" rtlCol="0"/>
            <a:lstStyle/>
            <a:p/>
          </p:txBody>
        </p:sp>
        <p:pic>
          <p:nvPicPr>
            <p:cNvPr id="12" name="object 12"/>
            <p:cNvPicPr/>
            <p:nvPr/>
          </p:nvPicPr>
          <p:blipFill>
            <a:blip r:embed="rId4"/>
            <a:stretch>
              <a:fillRect/>
            </a:stretch>
          </p:blipFill>
          <p:spPr>
            <a:xfrm>
              <a:off x="564690" y="3306001"/>
              <a:ext cx="122997" cy="122998"/>
            </a:xfrm>
            <a:prstGeom prst="rect">
              <a:avLst/>
            </a:prstGeom>
          </p:spPr>
        </p:pic>
        <p:pic>
          <p:nvPicPr>
            <p:cNvPr id="13" name="object 13"/>
            <p:cNvPicPr/>
            <p:nvPr/>
          </p:nvPicPr>
          <p:blipFill>
            <a:blip r:embed="rId5"/>
            <a:stretch>
              <a:fillRect/>
            </a:stretch>
          </p:blipFill>
          <p:spPr>
            <a:xfrm>
              <a:off x="1247442" y="3306001"/>
              <a:ext cx="122997" cy="122998"/>
            </a:xfrm>
            <a:prstGeom prst="rect">
              <a:avLst/>
            </a:prstGeom>
          </p:spPr>
        </p:pic>
        <p:sp>
          <p:nvSpPr>
            <p:cNvPr id="14" name="object 14"/>
            <p:cNvSpPr/>
            <p:nvPr/>
          </p:nvSpPr>
          <p:spPr>
            <a:xfrm>
              <a:off x="1319071" y="3368040"/>
              <a:ext cx="6435090" cy="0"/>
            </a:xfrm>
            <a:custGeom>
              <a:rect l="l" t="t" r="r" b="b"/>
              <a:pathLst>
                <a:path w="6435090">
                  <a:moveTo>
                    <a:pt x="6434912" y="0"/>
                  </a:moveTo>
                  <a:lnTo>
                    <a:pt x="0" y="0"/>
                  </a:lnTo>
                </a:path>
              </a:pathLst>
            </a:custGeom>
            <a:solidFill>
              <a:srgbClr val="405DFF"/>
            </a:solidFill>
          </p:spPr>
          <p:txBody>
            <a:bodyPr wrap="square" lIns="0" tIns="0" rIns="0" bIns="0" rtlCol="0"/>
            <a:lstStyle/>
            <a:p/>
          </p:txBody>
        </p:sp>
        <p:sp>
          <p:nvSpPr>
            <p:cNvPr id="15" name="object 15"/>
            <p:cNvSpPr/>
            <p:nvPr/>
          </p:nvSpPr>
          <p:spPr>
            <a:xfrm>
              <a:off x="1319071" y="3368040"/>
              <a:ext cx="6435090" cy="0"/>
            </a:xfrm>
            <a:custGeom>
              <a:rect l="l" t="t" r="r" b="b"/>
              <a:pathLst>
                <a:path w="6435090">
                  <a:moveTo>
                    <a:pt x="0" y="0"/>
                  </a:moveTo>
                  <a:lnTo>
                    <a:pt x="6434912" y="0"/>
                  </a:lnTo>
                </a:path>
              </a:pathLst>
            </a:custGeom>
            <a:ln w="14287">
              <a:solidFill>
                <a:srgbClr val="8C9EFF"/>
              </a:solidFill>
              <a:prstDash val="sysDash"/>
            </a:ln>
          </p:spPr>
          <p:txBody>
            <a:bodyPr wrap="square" lIns="0" tIns="0" rIns="0" bIns="0" rtlCol="0"/>
            <a:lstStyle/>
            <a:p/>
          </p:txBody>
        </p:sp>
        <p:pic>
          <p:nvPicPr>
            <p:cNvPr id="16" name="object 16"/>
            <p:cNvPicPr/>
            <p:nvPr/>
          </p:nvPicPr>
          <p:blipFill>
            <a:blip r:embed="rId6"/>
            <a:stretch>
              <a:fillRect/>
            </a:stretch>
          </p:blipFill>
          <p:spPr>
            <a:xfrm>
              <a:off x="7797800" y="1295400"/>
              <a:ext cx="3679824" cy="4906431"/>
            </a:xfrm>
            <a:prstGeom prst="rect">
              <a:avLst/>
            </a:prstGeom>
          </p:spPr>
        </p:pic>
      </p:grpSp>
      <p:grpSp>
        <p:nvGrpSpPr>
          <p:cNvPr id="17" name="object 17"/>
          <p:cNvGrpSpPr/>
          <p:nvPr/>
        </p:nvGrpSpPr>
        <p:grpSpPr>
          <a:xfrm>
            <a:off x="454963" y="331167"/>
            <a:ext cx="515620" cy="440055"/>
            <a:chOff x="454963" y="331167"/>
            <a:chExt cx="515620" cy="440055"/>
          </a:xfrm>
        </p:grpSpPr>
        <p:pic>
          <p:nvPicPr>
            <p:cNvPr id="18" name="object 18"/>
            <p:cNvPicPr/>
            <p:nvPr/>
          </p:nvPicPr>
          <p:blipFill>
            <a:blip r:embed="rId7"/>
            <a:stretch>
              <a:fillRect/>
            </a:stretch>
          </p:blipFill>
          <p:spPr>
            <a:xfrm>
              <a:off x="454963" y="331167"/>
              <a:ext cx="84147" cy="84146"/>
            </a:xfrm>
            <a:prstGeom prst="rect">
              <a:avLst/>
            </a:prstGeom>
          </p:spPr>
        </p:pic>
        <p:pic>
          <p:nvPicPr>
            <p:cNvPr id="19" name="object 19"/>
            <p:cNvPicPr/>
            <p:nvPr/>
          </p:nvPicPr>
          <p:blipFill>
            <a:blip r:embed="rId8"/>
            <a:stretch>
              <a:fillRect/>
            </a:stretch>
          </p:blipFill>
          <p:spPr>
            <a:xfrm>
              <a:off x="575049" y="337742"/>
              <a:ext cx="78137" cy="78136"/>
            </a:xfrm>
            <a:prstGeom prst="rect">
              <a:avLst/>
            </a:prstGeom>
          </p:spPr>
        </p:pic>
        <p:pic>
          <p:nvPicPr>
            <p:cNvPr id="20" name="object 20"/>
            <p:cNvPicPr/>
            <p:nvPr/>
          </p:nvPicPr>
          <p:blipFill>
            <a:blip r:embed="rId9"/>
            <a:stretch>
              <a:fillRect/>
            </a:stretch>
          </p:blipFill>
          <p:spPr>
            <a:xfrm>
              <a:off x="689124" y="339459"/>
              <a:ext cx="74704" cy="74703"/>
            </a:xfrm>
            <a:prstGeom prst="rect">
              <a:avLst/>
            </a:prstGeom>
          </p:spPr>
        </p:pic>
        <p:pic>
          <p:nvPicPr>
            <p:cNvPr id="21" name="object 21"/>
            <p:cNvPicPr/>
            <p:nvPr/>
          </p:nvPicPr>
          <p:blipFill>
            <a:blip r:embed="rId10"/>
            <a:stretch>
              <a:fillRect/>
            </a:stretch>
          </p:blipFill>
          <p:spPr>
            <a:xfrm>
              <a:off x="799767" y="348429"/>
              <a:ext cx="69238" cy="69237"/>
            </a:xfrm>
            <a:prstGeom prst="rect">
              <a:avLst/>
            </a:prstGeom>
          </p:spPr>
        </p:pic>
        <p:pic>
          <p:nvPicPr>
            <p:cNvPr id="22" name="object 22"/>
            <p:cNvPicPr/>
            <p:nvPr/>
          </p:nvPicPr>
          <p:blipFill>
            <a:blip r:embed="rId11"/>
            <a:stretch>
              <a:fillRect/>
            </a:stretch>
          </p:blipFill>
          <p:spPr>
            <a:xfrm>
              <a:off x="904944" y="344296"/>
              <a:ext cx="65594" cy="65593"/>
            </a:xfrm>
            <a:prstGeom prst="rect">
              <a:avLst/>
            </a:prstGeom>
          </p:spPr>
        </p:pic>
        <p:pic>
          <p:nvPicPr>
            <p:cNvPr id="23" name="object 23"/>
            <p:cNvPicPr/>
            <p:nvPr/>
          </p:nvPicPr>
          <p:blipFill>
            <a:blip r:embed="rId12"/>
            <a:stretch>
              <a:fillRect/>
            </a:stretch>
          </p:blipFill>
          <p:spPr>
            <a:xfrm>
              <a:off x="454963" y="448941"/>
              <a:ext cx="84147" cy="84146"/>
            </a:xfrm>
            <a:prstGeom prst="rect">
              <a:avLst/>
            </a:prstGeom>
          </p:spPr>
        </p:pic>
        <p:pic>
          <p:nvPicPr>
            <p:cNvPr id="24" name="object 24"/>
            <p:cNvPicPr/>
            <p:nvPr/>
          </p:nvPicPr>
          <p:blipFill>
            <a:blip r:embed="rId8"/>
            <a:stretch>
              <a:fillRect/>
            </a:stretch>
          </p:blipFill>
          <p:spPr>
            <a:xfrm>
              <a:off x="575049" y="455516"/>
              <a:ext cx="78137" cy="78136"/>
            </a:xfrm>
            <a:prstGeom prst="rect">
              <a:avLst/>
            </a:prstGeom>
          </p:spPr>
        </p:pic>
        <p:pic>
          <p:nvPicPr>
            <p:cNvPr id="25" name="object 25"/>
            <p:cNvPicPr/>
            <p:nvPr/>
          </p:nvPicPr>
          <p:blipFill>
            <a:blip r:embed="rId9"/>
            <a:stretch>
              <a:fillRect/>
            </a:stretch>
          </p:blipFill>
          <p:spPr>
            <a:xfrm>
              <a:off x="689124" y="457232"/>
              <a:ext cx="74703" cy="74704"/>
            </a:xfrm>
            <a:prstGeom prst="rect">
              <a:avLst/>
            </a:prstGeom>
          </p:spPr>
        </p:pic>
        <p:pic>
          <p:nvPicPr>
            <p:cNvPr id="26" name="object 26"/>
            <p:cNvPicPr/>
            <p:nvPr/>
          </p:nvPicPr>
          <p:blipFill>
            <a:blip r:embed="rId13"/>
            <a:stretch>
              <a:fillRect/>
            </a:stretch>
          </p:blipFill>
          <p:spPr>
            <a:xfrm>
              <a:off x="799767" y="466202"/>
              <a:ext cx="69237" cy="69237"/>
            </a:xfrm>
            <a:prstGeom prst="rect">
              <a:avLst/>
            </a:prstGeom>
          </p:spPr>
        </p:pic>
        <p:pic>
          <p:nvPicPr>
            <p:cNvPr id="27" name="object 27"/>
            <p:cNvPicPr/>
            <p:nvPr/>
          </p:nvPicPr>
          <p:blipFill>
            <a:blip r:embed="rId11"/>
            <a:stretch>
              <a:fillRect/>
            </a:stretch>
          </p:blipFill>
          <p:spPr>
            <a:xfrm>
              <a:off x="904944" y="462069"/>
              <a:ext cx="65594" cy="65594"/>
            </a:xfrm>
            <a:prstGeom prst="rect">
              <a:avLst/>
            </a:prstGeom>
          </p:spPr>
        </p:pic>
        <p:pic>
          <p:nvPicPr>
            <p:cNvPr id="28" name="object 28"/>
            <p:cNvPicPr/>
            <p:nvPr/>
          </p:nvPicPr>
          <p:blipFill>
            <a:blip r:embed="rId14"/>
            <a:stretch>
              <a:fillRect/>
            </a:stretch>
          </p:blipFill>
          <p:spPr>
            <a:xfrm>
              <a:off x="575049" y="573290"/>
              <a:ext cx="78137" cy="78136"/>
            </a:xfrm>
            <a:prstGeom prst="rect">
              <a:avLst/>
            </a:prstGeom>
          </p:spPr>
        </p:pic>
        <p:pic>
          <p:nvPicPr>
            <p:cNvPr id="29" name="object 29"/>
            <p:cNvPicPr/>
            <p:nvPr/>
          </p:nvPicPr>
          <p:blipFill>
            <a:blip r:embed="rId12"/>
            <a:stretch>
              <a:fillRect/>
            </a:stretch>
          </p:blipFill>
          <p:spPr>
            <a:xfrm>
              <a:off x="454963" y="566714"/>
              <a:ext cx="84147" cy="84146"/>
            </a:xfrm>
            <a:prstGeom prst="rect">
              <a:avLst/>
            </a:prstGeom>
          </p:spPr>
        </p:pic>
        <p:pic>
          <p:nvPicPr>
            <p:cNvPr id="30" name="object 30"/>
            <p:cNvPicPr/>
            <p:nvPr/>
          </p:nvPicPr>
          <p:blipFill>
            <a:blip r:embed="rId15"/>
            <a:stretch>
              <a:fillRect/>
            </a:stretch>
          </p:blipFill>
          <p:spPr>
            <a:xfrm>
              <a:off x="689124" y="575006"/>
              <a:ext cx="74703" cy="74704"/>
            </a:xfrm>
            <a:prstGeom prst="rect">
              <a:avLst/>
            </a:prstGeom>
          </p:spPr>
        </p:pic>
        <p:pic>
          <p:nvPicPr>
            <p:cNvPr id="31" name="object 31"/>
            <p:cNvPicPr/>
            <p:nvPr/>
          </p:nvPicPr>
          <p:blipFill>
            <a:blip r:embed="rId13"/>
            <a:stretch>
              <a:fillRect/>
            </a:stretch>
          </p:blipFill>
          <p:spPr>
            <a:xfrm>
              <a:off x="799767" y="583976"/>
              <a:ext cx="69237" cy="69237"/>
            </a:xfrm>
            <a:prstGeom prst="rect">
              <a:avLst/>
            </a:prstGeom>
          </p:spPr>
        </p:pic>
        <p:pic>
          <p:nvPicPr>
            <p:cNvPr id="32" name="object 32"/>
            <p:cNvPicPr/>
            <p:nvPr/>
          </p:nvPicPr>
          <p:blipFill>
            <a:blip r:embed="rId11"/>
            <a:stretch>
              <a:fillRect/>
            </a:stretch>
          </p:blipFill>
          <p:spPr>
            <a:xfrm>
              <a:off x="904944" y="579843"/>
              <a:ext cx="65594" cy="65594"/>
            </a:xfrm>
            <a:prstGeom prst="rect">
              <a:avLst/>
            </a:prstGeom>
          </p:spPr>
        </p:pic>
        <p:pic>
          <p:nvPicPr>
            <p:cNvPr id="33" name="object 33"/>
            <p:cNvPicPr/>
            <p:nvPr/>
          </p:nvPicPr>
          <p:blipFill>
            <a:blip r:embed="rId7"/>
            <a:stretch>
              <a:fillRect/>
            </a:stretch>
          </p:blipFill>
          <p:spPr>
            <a:xfrm>
              <a:off x="454963" y="684488"/>
              <a:ext cx="84147" cy="84146"/>
            </a:xfrm>
            <a:prstGeom prst="rect">
              <a:avLst/>
            </a:prstGeom>
          </p:spPr>
        </p:pic>
        <p:pic>
          <p:nvPicPr>
            <p:cNvPr id="34" name="object 34"/>
            <p:cNvPicPr/>
            <p:nvPr/>
          </p:nvPicPr>
          <p:blipFill>
            <a:blip r:embed="rId14"/>
            <a:stretch>
              <a:fillRect/>
            </a:stretch>
          </p:blipFill>
          <p:spPr>
            <a:xfrm>
              <a:off x="575049" y="691063"/>
              <a:ext cx="78137" cy="78136"/>
            </a:xfrm>
            <a:prstGeom prst="rect">
              <a:avLst/>
            </a:prstGeom>
          </p:spPr>
        </p:pic>
        <p:pic>
          <p:nvPicPr>
            <p:cNvPr id="35" name="object 35"/>
            <p:cNvPicPr/>
            <p:nvPr/>
          </p:nvPicPr>
          <p:blipFill>
            <a:blip r:embed="rId9"/>
            <a:stretch>
              <a:fillRect/>
            </a:stretch>
          </p:blipFill>
          <p:spPr>
            <a:xfrm>
              <a:off x="689124" y="692780"/>
              <a:ext cx="74703" cy="74704"/>
            </a:xfrm>
            <a:prstGeom prst="rect">
              <a:avLst/>
            </a:prstGeom>
          </p:spPr>
        </p:pic>
        <p:pic>
          <p:nvPicPr>
            <p:cNvPr id="36" name="object 36"/>
            <p:cNvPicPr/>
            <p:nvPr/>
          </p:nvPicPr>
          <p:blipFill>
            <a:blip r:embed="rId10"/>
            <a:stretch>
              <a:fillRect/>
            </a:stretch>
          </p:blipFill>
          <p:spPr>
            <a:xfrm>
              <a:off x="799767" y="701750"/>
              <a:ext cx="69237" cy="69237"/>
            </a:xfrm>
            <a:prstGeom prst="rect">
              <a:avLst/>
            </a:prstGeom>
          </p:spPr>
        </p:pic>
        <p:pic>
          <p:nvPicPr>
            <p:cNvPr id="37" name="object 37"/>
            <p:cNvPicPr/>
            <p:nvPr/>
          </p:nvPicPr>
          <p:blipFill>
            <a:blip r:embed="rId11"/>
            <a:stretch>
              <a:fillRect/>
            </a:stretch>
          </p:blipFill>
          <p:spPr>
            <a:xfrm>
              <a:off x="904944" y="697617"/>
              <a:ext cx="65594" cy="65594"/>
            </a:xfrm>
            <a:prstGeom prst="rect">
              <a:avLst/>
            </a:prstGeom>
          </p:spPr>
        </p:pic>
      </p:grpSp>
      <p:sp>
        <p:nvSpPr>
          <p:cNvPr id="38" name="object 38"/>
          <p:cNvSpPr txBox="1">
            <a:spLocks noGrp="1"/>
          </p:cNvSpPr>
          <p:nvPr>
            <p:ph type="title"/>
          </p:nvPr>
        </p:nvSpPr>
        <p:spPr>
          <a:xfrm>
            <a:off x="1205967" y="320735"/>
            <a:ext cx="3073400" cy="482600"/>
          </a:xfrm>
          <a:prstGeom prst="rect">
            <a:avLst/>
          </a:prstGeom>
        </p:spPr>
        <p:txBody>
          <a:bodyPr vert="horz" wrap="square" lIns="0" tIns="12700" rIns="0" bIns="0" rtlCol="0">
            <a:spAutoFit/>
          </a:bodyPr>
          <a:lstStyle/>
          <a:p>
            <a:pPr marL="12700">
              <a:lnSpc>
                <a:spcPct val="100000"/>
              </a:lnSpc>
              <a:spcBef>
                <a:spcPts val="100"/>
              </a:spcBef>
            </a:pPr>
            <a:r>
              <a:rPr spc="-10"/>
              <a:t>学习误差分析方法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111750" y="256233"/>
            <a:ext cx="1968500" cy="3830320"/>
          </a:xfrm>
          <a:prstGeom prst="rect">
            <a:avLst/>
          </a:prstGeom>
        </p:spPr>
        <p:txBody>
          <a:bodyPr vert="horz" wrap="square" lIns="0" tIns="12700" rIns="0" bIns="0" rtlCol="0">
            <a:spAutoFit/>
          </a:bodyPr>
          <a:lstStyle/>
          <a:p>
            <a:pPr algn="ctr">
              <a:lnSpc>
                <a:spcPct val="100000"/>
              </a:lnSpc>
              <a:spcBef>
                <a:spcPts val="100"/>
              </a:spcBef>
            </a:pPr>
            <a:r>
              <a:rPr sz="7650" b="1" spc="-25">
                <a:solidFill>
                  <a:srgbClr val="FFFFFF"/>
                </a:solidFill>
                <a:latin typeface="微软雅黑"/>
                <a:cs typeface="微软雅黑"/>
              </a:rPr>
              <a:t>02</a:t>
            </a:r>
            <a:endParaRPr sz="7650">
              <a:latin typeface="微软雅黑"/>
              <a:cs typeface="微软雅黑"/>
            </a:endParaRPr>
          </a:p>
          <a:p>
            <a:pPr algn="ctr">
              <a:lnSpc>
                <a:spcPct val="100000"/>
              </a:lnSpc>
              <a:spcBef>
                <a:spcPts val="3085"/>
              </a:spcBef>
            </a:pPr>
            <a:r>
              <a:rPr sz="1500" b="1" spc="-10">
                <a:solidFill>
                  <a:srgbClr val="66D3FF"/>
                </a:solidFill>
                <a:latin typeface="微软雅黑"/>
                <a:cs typeface="微软雅黑"/>
              </a:rPr>
              <a:t>CATALOGUE</a:t>
            </a:r>
            <a:endParaRPr sz="1500">
              <a:latin typeface="微软雅黑"/>
              <a:cs typeface="微软雅黑"/>
            </a:endParaRPr>
          </a:p>
          <a:p>
            <a:pPr>
              <a:lnSpc>
                <a:spcPct val="100000"/>
              </a:lnSpc>
            </a:pPr>
            <a:endParaRPr sz="2000">
              <a:latin typeface="微软雅黑"/>
              <a:cs typeface="微软雅黑"/>
            </a:endParaRPr>
          </a:p>
          <a:p>
            <a:pPr>
              <a:lnSpc>
                <a:spcPct val="100000"/>
              </a:lnSpc>
            </a:pPr>
            <a:endParaRPr sz="2000">
              <a:latin typeface="微软雅黑"/>
              <a:cs typeface="微软雅黑"/>
            </a:endParaRPr>
          </a:p>
          <a:p>
            <a:pPr>
              <a:lnSpc>
                <a:spcPct val="100000"/>
              </a:lnSpc>
              <a:spcBef>
                <a:spcPts val="80"/>
              </a:spcBef>
            </a:pPr>
            <a:endParaRPr sz="2100">
              <a:latin typeface="微软雅黑"/>
              <a:cs typeface="微软雅黑"/>
            </a:endParaRPr>
          </a:p>
          <a:p>
            <a:pPr algn="ctr">
              <a:lnSpc>
                <a:spcPct val="100000"/>
              </a:lnSpc>
            </a:pPr>
            <a:r>
              <a:rPr sz="3800" b="1" spc="-15">
                <a:solidFill>
                  <a:srgbClr val="00B6FF"/>
                </a:solidFill>
                <a:latin typeface="微软雅黑"/>
                <a:cs typeface="微软雅黑"/>
              </a:rPr>
              <a:t>实验原理</a:t>
            </a:r>
            <a:endParaRPr sz="3800">
              <a:latin typeface="微软雅黑"/>
              <a:cs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54963" y="331167"/>
            <a:ext cx="309245" cy="85090"/>
            <a:chOff x="454963" y="331167"/>
            <a:chExt cx="309245" cy="85090"/>
          </a:xfrm>
        </p:grpSpPr>
        <p:pic>
          <p:nvPicPr>
            <p:cNvPr id="3" name="object 3"/>
            <p:cNvPicPr/>
            <p:nvPr/>
          </p:nvPicPr>
          <p:blipFill>
            <a:blip r:embed="rId2"/>
            <a:stretch>
              <a:fillRect/>
            </a:stretch>
          </p:blipFill>
          <p:spPr>
            <a:xfrm>
              <a:off x="454963" y="331167"/>
              <a:ext cx="84147" cy="84146"/>
            </a:xfrm>
            <a:prstGeom prst="rect">
              <a:avLst/>
            </a:prstGeom>
          </p:spPr>
        </p:pic>
        <p:pic>
          <p:nvPicPr>
            <p:cNvPr id="4" name="object 4"/>
            <p:cNvPicPr/>
            <p:nvPr/>
          </p:nvPicPr>
          <p:blipFill>
            <a:blip r:embed="rId3"/>
            <a:stretch>
              <a:fillRect/>
            </a:stretch>
          </p:blipFill>
          <p:spPr>
            <a:xfrm>
              <a:off x="575049" y="337742"/>
              <a:ext cx="78137" cy="78136"/>
            </a:xfrm>
            <a:prstGeom prst="rect">
              <a:avLst/>
            </a:prstGeom>
          </p:spPr>
        </p:pic>
        <p:pic>
          <p:nvPicPr>
            <p:cNvPr id="5" name="object 5"/>
            <p:cNvPicPr/>
            <p:nvPr/>
          </p:nvPicPr>
          <p:blipFill>
            <a:blip r:embed="rId4"/>
            <a:stretch>
              <a:fillRect/>
            </a:stretch>
          </p:blipFill>
          <p:spPr>
            <a:xfrm>
              <a:off x="689124" y="339459"/>
              <a:ext cx="74704" cy="74703"/>
            </a:xfrm>
            <a:prstGeom prst="rect">
              <a:avLst/>
            </a:prstGeom>
          </p:spPr>
        </p:pic>
      </p:grpSp>
      <p:grpSp>
        <p:nvGrpSpPr>
          <p:cNvPr id="6" name="object 6"/>
          <p:cNvGrpSpPr/>
          <p:nvPr/>
        </p:nvGrpSpPr>
        <p:grpSpPr>
          <a:xfrm>
            <a:off x="799767" y="344296"/>
            <a:ext cx="170815" cy="73660"/>
            <a:chOff x="799767" y="344296"/>
            <a:chExt cx="170815" cy="73660"/>
          </a:xfrm>
        </p:grpSpPr>
        <p:pic>
          <p:nvPicPr>
            <p:cNvPr id="7" name="object 7"/>
            <p:cNvPicPr/>
            <p:nvPr/>
          </p:nvPicPr>
          <p:blipFill>
            <a:blip r:embed="rId5"/>
            <a:stretch>
              <a:fillRect/>
            </a:stretch>
          </p:blipFill>
          <p:spPr>
            <a:xfrm>
              <a:off x="904944" y="344296"/>
              <a:ext cx="65594" cy="65593"/>
            </a:xfrm>
            <a:prstGeom prst="rect">
              <a:avLst/>
            </a:prstGeom>
          </p:spPr>
        </p:pic>
        <p:pic>
          <p:nvPicPr>
            <p:cNvPr id="8" name="object 8"/>
            <p:cNvPicPr/>
            <p:nvPr/>
          </p:nvPicPr>
          <p:blipFill>
            <a:blip r:embed="rId6"/>
            <a:stretch>
              <a:fillRect/>
            </a:stretch>
          </p:blipFill>
          <p:spPr>
            <a:xfrm>
              <a:off x="799767" y="348429"/>
              <a:ext cx="69238" cy="69237"/>
            </a:xfrm>
            <a:prstGeom prst="rect">
              <a:avLst/>
            </a:prstGeom>
          </p:spPr>
        </p:pic>
      </p:grpSp>
      <p:grpSp>
        <p:nvGrpSpPr>
          <p:cNvPr id="9" name="object 9"/>
          <p:cNvGrpSpPr/>
          <p:nvPr/>
        </p:nvGrpSpPr>
        <p:grpSpPr>
          <a:xfrm>
            <a:off x="454963" y="448941"/>
            <a:ext cx="515620" cy="322580"/>
            <a:chOff x="454963" y="448941"/>
            <a:chExt cx="515620" cy="322580"/>
          </a:xfrm>
        </p:grpSpPr>
        <p:pic>
          <p:nvPicPr>
            <p:cNvPr id="10" name="object 10"/>
            <p:cNvPicPr/>
            <p:nvPr/>
          </p:nvPicPr>
          <p:blipFill>
            <a:blip r:embed="rId7"/>
            <a:stretch>
              <a:fillRect/>
            </a:stretch>
          </p:blipFill>
          <p:spPr>
            <a:xfrm>
              <a:off x="454963" y="448941"/>
              <a:ext cx="84147" cy="84146"/>
            </a:xfrm>
            <a:prstGeom prst="rect">
              <a:avLst/>
            </a:prstGeom>
          </p:spPr>
        </p:pic>
        <p:pic>
          <p:nvPicPr>
            <p:cNvPr id="11" name="object 11"/>
            <p:cNvPicPr/>
            <p:nvPr/>
          </p:nvPicPr>
          <p:blipFill>
            <a:blip r:embed="rId3"/>
            <a:stretch>
              <a:fillRect/>
            </a:stretch>
          </p:blipFill>
          <p:spPr>
            <a:xfrm>
              <a:off x="575049" y="455516"/>
              <a:ext cx="78137" cy="78136"/>
            </a:xfrm>
            <a:prstGeom prst="rect">
              <a:avLst/>
            </a:prstGeom>
          </p:spPr>
        </p:pic>
        <p:pic>
          <p:nvPicPr>
            <p:cNvPr id="12" name="object 12"/>
            <p:cNvPicPr/>
            <p:nvPr/>
          </p:nvPicPr>
          <p:blipFill>
            <a:blip r:embed="rId4"/>
            <a:stretch>
              <a:fillRect/>
            </a:stretch>
          </p:blipFill>
          <p:spPr>
            <a:xfrm>
              <a:off x="689124" y="457232"/>
              <a:ext cx="74703" cy="74704"/>
            </a:xfrm>
            <a:prstGeom prst="rect">
              <a:avLst/>
            </a:prstGeom>
          </p:spPr>
        </p:pic>
        <p:pic>
          <p:nvPicPr>
            <p:cNvPr id="13" name="object 13"/>
            <p:cNvPicPr/>
            <p:nvPr/>
          </p:nvPicPr>
          <p:blipFill>
            <a:blip r:embed="rId8"/>
            <a:stretch>
              <a:fillRect/>
            </a:stretch>
          </p:blipFill>
          <p:spPr>
            <a:xfrm>
              <a:off x="799767" y="466202"/>
              <a:ext cx="69237" cy="69237"/>
            </a:xfrm>
            <a:prstGeom prst="rect">
              <a:avLst/>
            </a:prstGeom>
          </p:spPr>
        </p:pic>
        <p:pic>
          <p:nvPicPr>
            <p:cNvPr id="14" name="object 14"/>
            <p:cNvPicPr/>
            <p:nvPr/>
          </p:nvPicPr>
          <p:blipFill>
            <a:blip r:embed="rId5"/>
            <a:stretch>
              <a:fillRect/>
            </a:stretch>
          </p:blipFill>
          <p:spPr>
            <a:xfrm>
              <a:off x="904944" y="462069"/>
              <a:ext cx="65594" cy="65594"/>
            </a:xfrm>
            <a:prstGeom prst="rect">
              <a:avLst/>
            </a:prstGeom>
          </p:spPr>
        </p:pic>
        <p:pic>
          <p:nvPicPr>
            <p:cNvPr id="15" name="object 15"/>
            <p:cNvPicPr/>
            <p:nvPr/>
          </p:nvPicPr>
          <p:blipFill>
            <a:blip r:embed="rId7"/>
            <a:stretch>
              <a:fillRect/>
            </a:stretch>
          </p:blipFill>
          <p:spPr>
            <a:xfrm>
              <a:off x="454963" y="566714"/>
              <a:ext cx="84147" cy="84146"/>
            </a:xfrm>
            <a:prstGeom prst="rect">
              <a:avLst/>
            </a:prstGeom>
          </p:spPr>
        </p:pic>
        <p:pic>
          <p:nvPicPr>
            <p:cNvPr id="16" name="object 16"/>
            <p:cNvPicPr/>
            <p:nvPr/>
          </p:nvPicPr>
          <p:blipFill>
            <a:blip r:embed="rId9"/>
            <a:stretch>
              <a:fillRect/>
            </a:stretch>
          </p:blipFill>
          <p:spPr>
            <a:xfrm>
              <a:off x="575049" y="573290"/>
              <a:ext cx="78137" cy="78136"/>
            </a:xfrm>
            <a:prstGeom prst="rect">
              <a:avLst/>
            </a:prstGeom>
          </p:spPr>
        </p:pic>
        <p:pic>
          <p:nvPicPr>
            <p:cNvPr id="17" name="object 17"/>
            <p:cNvPicPr/>
            <p:nvPr/>
          </p:nvPicPr>
          <p:blipFill>
            <a:blip r:embed="rId10"/>
            <a:stretch>
              <a:fillRect/>
            </a:stretch>
          </p:blipFill>
          <p:spPr>
            <a:xfrm>
              <a:off x="689124" y="575006"/>
              <a:ext cx="74703" cy="74704"/>
            </a:xfrm>
            <a:prstGeom prst="rect">
              <a:avLst/>
            </a:prstGeom>
          </p:spPr>
        </p:pic>
        <p:pic>
          <p:nvPicPr>
            <p:cNvPr id="18" name="object 18"/>
            <p:cNvPicPr/>
            <p:nvPr/>
          </p:nvPicPr>
          <p:blipFill>
            <a:blip r:embed="rId8"/>
            <a:stretch>
              <a:fillRect/>
            </a:stretch>
          </p:blipFill>
          <p:spPr>
            <a:xfrm>
              <a:off x="799767" y="583976"/>
              <a:ext cx="69237" cy="69237"/>
            </a:xfrm>
            <a:prstGeom prst="rect">
              <a:avLst/>
            </a:prstGeom>
          </p:spPr>
        </p:pic>
        <p:pic>
          <p:nvPicPr>
            <p:cNvPr id="19" name="object 19"/>
            <p:cNvPicPr/>
            <p:nvPr/>
          </p:nvPicPr>
          <p:blipFill>
            <a:blip r:embed="rId5"/>
            <a:stretch>
              <a:fillRect/>
            </a:stretch>
          </p:blipFill>
          <p:spPr>
            <a:xfrm>
              <a:off x="904944" y="579843"/>
              <a:ext cx="65594" cy="65594"/>
            </a:xfrm>
            <a:prstGeom prst="rect">
              <a:avLst/>
            </a:prstGeom>
          </p:spPr>
        </p:pic>
        <p:pic>
          <p:nvPicPr>
            <p:cNvPr id="20" name="object 20"/>
            <p:cNvPicPr/>
            <p:nvPr/>
          </p:nvPicPr>
          <p:blipFill>
            <a:blip r:embed="rId2"/>
            <a:stretch>
              <a:fillRect/>
            </a:stretch>
          </p:blipFill>
          <p:spPr>
            <a:xfrm>
              <a:off x="454963" y="684488"/>
              <a:ext cx="84147" cy="84146"/>
            </a:xfrm>
            <a:prstGeom prst="rect">
              <a:avLst/>
            </a:prstGeom>
          </p:spPr>
        </p:pic>
        <p:pic>
          <p:nvPicPr>
            <p:cNvPr id="21" name="object 21"/>
            <p:cNvPicPr/>
            <p:nvPr/>
          </p:nvPicPr>
          <p:blipFill>
            <a:blip r:embed="rId9"/>
            <a:stretch>
              <a:fillRect/>
            </a:stretch>
          </p:blipFill>
          <p:spPr>
            <a:xfrm>
              <a:off x="575049" y="691063"/>
              <a:ext cx="78137" cy="78136"/>
            </a:xfrm>
            <a:prstGeom prst="rect">
              <a:avLst/>
            </a:prstGeom>
          </p:spPr>
        </p:pic>
        <p:pic>
          <p:nvPicPr>
            <p:cNvPr id="22" name="object 22"/>
            <p:cNvPicPr/>
            <p:nvPr/>
          </p:nvPicPr>
          <p:blipFill>
            <a:blip r:embed="rId4"/>
            <a:stretch>
              <a:fillRect/>
            </a:stretch>
          </p:blipFill>
          <p:spPr>
            <a:xfrm>
              <a:off x="689124" y="692780"/>
              <a:ext cx="74703" cy="74704"/>
            </a:xfrm>
            <a:prstGeom prst="rect">
              <a:avLst/>
            </a:prstGeom>
          </p:spPr>
        </p:pic>
        <p:pic>
          <p:nvPicPr>
            <p:cNvPr id="23" name="object 23"/>
            <p:cNvPicPr/>
            <p:nvPr/>
          </p:nvPicPr>
          <p:blipFill>
            <a:blip r:embed="rId6"/>
            <a:stretch>
              <a:fillRect/>
            </a:stretch>
          </p:blipFill>
          <p:spPr>
            <a:xfrm>
              <a:off x="799767" y="701750"/>
              <a:ext cx="69237" cy="69237"/>
            </a:xfrm>
            <a:prstGeom prst="rect">
              <a:avLst/>
            </a:prstGeom>
          </p:spPr>
        </p:pic>
        <p:pic>
          <p:nvPicPr>
            <p:cNvPr id="24" name="object 24"/>
            <p:cNvPicPr/>
            <p:nvPr/>
          </p:nvPicPr>
          <p:blipFill>
            <a:blip r:embed="rId5"/>
            <a:stretch>
              <a:fillRect/>
            </a:stretch>
          </p:blipFill>
          <p:spPr>
            <a:xfrm>
              <a:off x="904944" y="697617"/>
              <a:ext cx="65594" cy="65594"/>
            </a:xfrm>
            <a:prstGeom prst="rect">
              <a:avLst/>
            </a:prstGeom>
          </p:spPr>
        </p:pic>
      </p:grpSp>
      <p:sp>
        <p:nvSpPr>
          <p:cNvPr id="25" name="object 25"/>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叠加定理概述</a:t>
            </a:r>
          </a:p>
        </p:txBody>
      </p:sp>
      <p:sp>
        <p:nvSpPr>
          <p:cNvPr id="26" name="object 26"/>
          <p:cNvSpPr txBox="1"/>
          <p:nvPr/>
        </p:nvSpPr>
        <p:spPr>
          <a:xfrm>
            <a:off x="3620679" y="1601668"/>
            <a:ext cx="7264400" cy="1712595"/>
          </a:xfrm>
          <a:prstGeom prst="rect">
            <a:avLst/>
          </a:prstGeom>
        </p:spPr>
        <p:txBody>
          <a:bodyPr vert="horz" wrap="square" lIns="0" tIns="15875" rIns="0" bIns="0" rtlCol="0">
            <a:spAutoFit/>
          </a:bodyPr>
          <a:lstStyle/>
          <a:p>
            <a:pPr algn="ctr">
              <a:lnSpc>
                <a:spcPct val="100000"/>
              </a:lnSpc>
              <a:spcBef>
                <a:spcPts val="125"/>
              </a:spcBef>
            </a:pPr>
            <a:r>
              <a:rPr sz="2000" b="1">
                <a:solidFill>
                  <a:srgbClr val="00B6FF"/>
                </a:solidFill>
                <a:latin typeface="微软雅黑"/>
                <a:cs typeface="微软雅黑"/>
              </a:rPr>
              <a:t>叠加定</a:t>
            </a:r>
            <a:r>
              <a:rPr sz="2000" b="1" spc="-50">
                <a:solidFill>
                  <a:srgbClr val="00B6FF"/>
                </a:solidFill>
                <a:latin typeface="微软雅黑"/>
                <a:cs typeface="微软雅黑"/>
              </a:rPr>
              <a:t>理</a:t>
            </a:r>
            <a:endParaRPr sz="2000">
              <a:latin typeface="微软雅黑"/>
              <a:cs typeface="微软雅黑"/>
            </a:endParaRPr>
          </a:p>
          <a:p>
            <a:pPr>
              <a:lnSpc>
                <a:spcPct val="100000"/>
              </a:lnSpc>
              <a:spcBef>
                <a:spcPts val="80"/>
              </a:spcBef>
            </a:pPr>
            <a:endParaRPr sz="1450">
              <a:latin typeface="微软雅黑"/>
              <a:cs typeface="微软雅黑"/>
            </a:endParaRPr>
          </a:p>
          <a:p>
            <a:pPr marL="12065" marR="5080" algn="ctr">
              <a:lnSpc>
                <a:spcPct val="150000"/>
              </a:lnSpc>
            </a:pPr>
            <a:r>
              <a:rPr sz="1500" spc="-5">
                <a:solidFill>
                  <a:srgbClr val="FFFFFF"/>
                </a:solidFill>
                <a:latin typeface="微软雅黑"/>
                <a:cs typeface="微软雅黑"/>
              </a:rPr>
              <a:t>叠加定理是线性电路的基本定理之一，它表明在多个独立源共同作用的线性电路中，各支路的电流或电压等于各个独立源单独作用于电路时在该支路产生的电流或电压的代数</a:t>
            </a:r>
            <a:r>
              <a:rPr sz="1500" spc="-25">
                <a:solidFill>
                  <a:srgbClr val="FFFFFF"/>
                </a:solidFill>
                <a:latin typeface="微软雅黑"/>
                <a:cs typeface="微软雅黑"/>
              </a:rPr>
              <a:t>和。</a:t>
            </a:r>
            <a:endParaRPr sz="1500">
              <a:latin typeface="微软雅黑"/>
              <a:cs typeface="微软雅黑"/>
            </a:endParaRPr>
          </a:p>
        </p:txBody>
      </p:sp>
      <p:sp>
        <p:nvSpPr>
          <p:cNvPr id="27" name="object 27"/>
          <p:cNvSpPr txBox="1"/>
          <p:nvPr/>
        </p:nvSpPr>
        <p:spPr>
          <a:xfrm>
            <a:off x="3620679" y="3963361"/>
            <a:ext cx="7264400" cy="1541145"/>
          </a:xfrm>
          <a:prstGeom prst="rect">
            <a:avLst/>
          </a:prstGeom>
        </p:spPr>
        <p:txBody>
          <a:bodyPr vert="horz" wrap="square" lIns="0" tIns="15875" rIns="0" bIns="0" rtlCol="0">
            <a:spAutoFit/>
          </a:bodyPr>
          <a:lstStyle/>
          <a:p>
            <a:pPr algn="ctr">
              <a:lnSpc>
                <a:spcPct val="100000"/>
              </a:lnSpc>
              <a:spcBef>
                <a:spcPts val="125"/>
              </a:spcBef>
            </a:pPr>
            <a:r>
              <a:rPr sz="2000" b="1">
                <a:solidFill>
                  <a:srgbClr val="00B6FF"/>
                </a:solidFill>
                <a:latin typeface="微软雅黑"/>
                <a:cs typeface="微软雅黑"/>
              </a:rPr>
              <a:t>误差来</a:t>
            </a:r>
            <a:r>
              <a:rPr sz="2000" b="1" spc="-50">
                <a:solidFill>
                  <a:srgbClr val="00B6FF"/>
                </a:solidFill>
                <a:latin typeface="微软雅黑"/>
                <a:cs typeface="微软雅黑"/>
              </a:rPr>
              <a:t>源</a:t>
            </a:r>
            <a:endParaRPr sz="2000">
              <a:latin typeface="微软雅黑"/>
              <a:cs typeface="微软雅黑"/>
            </a:endParaRPr>
          </a:p>
          <a:p>
            <a:pPr>
              <a:lnSpc>
                <a:spcPct val="100000"/>
              </a:lnSpc>
              <a:spcBef>
                <a:spcPts val="50"/>
              </a:spcBef>
            </a:pPr>
            <a:endParaRPr sz="2200">
              <a:latin typeface="微软雅黑"/>
              <a:cs typeface="微软雅黑"/>
            </a:endParaRPr>
          </a:p>
          <a:p>
            <a:pPr marL="12065" marR="5080" algn="ctr">
              <a:lnSpc>
                <a:spcPct val="150000"/>
              </a:lnSpc>
            </a:pPr>
            <a:r>
              <a:rPr sz="1500" spc="-5">
                <a:solidFill>
                  <a:srgbClr val="FFFFFF"/>
                </a:solidFill>
                <a:latin typeface="微软雅黑"/>
                <a:cs typeface="微软雅黑"/>
              </a:rPr>
              <a:t>在实验过程中，由于测量设备、操作过程、环境条件等因素的影响，实验结果往往存在</a:t>
            </a:r>
            <a:r>
              <a:rPr sz="1500" spc="-20">
                <a:solidFill>
                  <a:srgbClr val="FFFFFF"/>
                </a:solidFill>
                <a:latin typeface="微软雅黑"/>
                <a:cs typeface="微软雅黑"/>
              </a:rPr>
              <a:t>误差。</a:t>
            </a:r>
            <a:endParaRPr sz="1500">
              <a:latin typeface="微软雅黑"/>
              <a:cs typeface="微软雅黑"/>
            </a:endParaRPr>
          </a:p>
        </p:txBody>
      </p:sp>
      <p:grpSp>
        <p:nvGrpSpPr>
          <p:cNvPr id="28" name="object 28"/>
          <p:cNvGrpSpPr/>
          <p:nvPr/>
        </p:nvGrpSpPr>
        <p:grpSpPr>
          <a:xfrm>
            <a:off x="1075312" y="4179054"/>
            <a:ext cx="1748155" cy="1748155"/>
            <a:chOff x="1075312" y="4179054"/>
            <a:chExt cx="1748155" cy="1748155"/>
          </a:xfrm>
        </p:grpSpPr>
        <p:sp>
          <p:nvSpPr>
            <p:cNvPr id="29" name="object 29"/>
            <p:cNvSpPr/>
            <p:nvPr/>
          </p:nvSpPr>
          <p:spPr>
            <a:xfrm>
              <a:off x="1075312" y="4179054"/>
              <a:ext cx="1748155" cy="1748155"/>
            </a:xfrm>
            <a:custGeom>
              <a:rect l="l" t="t" r="r" b="b"/>
              <a:pathLst>
                <a:path w="1748155" h="1748154">
                  <a:moveTo>
                    <a:pt x="1747957" y="873979"/>
                  </a:moveTo>
                  <a:lnTo>
                    <a:pt x="1" y="873979"/>
                  </a:lnTo>
                  <a:lnTo>
                    <a:pt x="1294" y="826025"/>
                  </a:lnTo>
                  <a:lnTo>
                    <a:pt x="5129" y="778748"/>
                  </a:lnTo>
                  <a:lnTo>
                    <a:pt x="11440" y="732214"/>
                  </a:lnTo>
                  <a:lnTo>
                    <a:pt x="20159" y="686489"/>
                  </a:lnTo>
                  <a:lnTo>
                    <a:pt x="31220" y="641639"/>
                  </a:lnTo>
                  <a:lnTo>
                    <a:pt x="44557" y="597733"/>
                  </a:lnTo>
                  <a:lnTo>
                    <a:pt x="60102" y="554835"/>
                  </a:lnTo>
                  <a:lnTo>
                    <a:pt x="77790" y="513013"/>
                  </a:lnTo>
                  <a:lnTo>
                    <a:pt x="97553" y="472334"/>
                  </a:lnTo>
                  <a:lnTo>
                    <a:pt x="119325" y="432864"/>
                  </a:lnTo>
                  <a:lnTo>
                    <a:pt x="143039" y="394669"/>
                  </a:lnTo>
                  <a:lnTo>
                    <a:pt x="168629" y="357817"/>
                  </a:lnTo>
                  <a:lnTo>
                    <a:pt x="196027" y="322374"/>
                  </a:lnTo>
                  <a:lnTo>
                    <a:pt x="225168" y="288406"/>
                  </a:lnTo>
                  <a:lnTo>
                    <a:pt x="255984" y="255981"/>
                  </a:lnTo>
                  <a:lnTo>
                    <a:pt x="288409" y="225165"/>
                  </a:lnTo>
                  <a:lnTo>
                    <a:pt x="322377" y="196024"/>
                  </a:lnTo>
                  <a:lnTo>
                    <a:pt x="357820" y="168626"/>
                  </a:lnTo>
                  <a:lnTo>
                    <a:pt x="394673" y="143037"/>
                  </a:lnTo>
                  <a:lnTo>
                    <a:pt x="432867" y="119323"/>
                  </a:lnTo>
                  <a:lnTo>
                    <a:pt x="472338" y="97551"/>
                  </a:lnTo>
                  <a:lnTo>
                    <a:pt x="513017" y="77788"/>
                  </a:lnTo>
                  <a:lnTo>
                    <a:pt x="554839" y="60100"/>
                  </a:lnTo>
                  <a:lnTo>
                    <a:pt x="597737" y="44555"/>
                  </a:lnTo>
                  <a:lnTo>
                    <a:pt x="641644" y="31219"/>
                  </a:lnTo>
                  <a:lnTo>
                    <a:pt x="686494" y="20157"/>
                  </a:lnTo>
                  <a:lnTo>
                    <a:pt x="732220" y="11438"/>
                  </a:lnTo>
                  <a:lnTo>
                    <a:pt x="778756" y="5128"/>
                  </a:lnTo>
                  <a:lnTo>
                    <a:pt x="826044" y="1293"/>
                  </a:lnTo>
                  <a:lnTo>
                    <a:pt x="873978" y="0"/>
                  </a:lnTo>
                  <a:lnTo>
                    <a:pt x="921936" y="1293"/>
                  </a:lnTo>
                  <a:lnTo>
                    <a:pt x="969211" y="5128"/>
                  </a:lnTo>
                  <a:lnTo>
                    <a:pt x="1015744" y="11439"/>
                  </a:lnTo>
                  <a:lnTo>
                    <a:pt x="1061469" y="20158"/>
                  </a:lnTo>
                  <a:lnTo>
                    <a:pt x="1106318" y="31219"/>
                  </a:lnTo>
                  <a:lnTo>
                    <a:pt x="1150224" y="44556"/>
                  </a:lnTo>
                  <a:lnTo>
                    <a:pt x="1193122" y="60102"/>
                  </a:lnTo>
                  <a:lnTo>
                    <a:pt x="1234943" y="77789"/>
                  </a:lnTo>
                  <a:lnTo>
                    <a:pt x="1275623" y="97552"/>
                  </a:lnTo>
                  <a:lnTo>
                    <a:pt x="1315093" y="119324"/>
                  </a:lnTo>
                  <a:lnTo>
                    <a:pt x="1353287" y="143038"/>
                  </a:lnTo>
                  <a:lnTo>
                    <a:pt x="1390139" y="168627"/>
                  </a:lnTo>
                  <a:lnTo>
                    <a:pt x="1425582" y="196026"/>
                  </a:lnTo>
                  <a:lnTo>
                    <a:pt x="1459550" y="225167"/>
                  </a:lnTo>
                  <a:lnTo>
                    <a:pt x="1491975" y="255983"/>
                  </a:lnTo>
                  <a:lnTo>
                    <a:pt x="1522791" y="288408"/>
                  </a:lnTo>
                  <a:lnTo>
                    <a:pt x="1551931" y="322376"/>
                  </a:lnTo>
                  <a:lnTo>
                    <a:pt x="1579330" y="357819"/>
                  </a:lnTo>
                  <a:lnTo>
                    <a:pt x="1604919" y="394671"/>
                  </a:lnTo>
                  <a:lnTo>
                    <a:pt x="1628633" y="432865"/>
                  </a:lnTo>
                  <a:lnTo>
                    <a:pt x="1650405" y="472336"/>
                  </a:lnTo>
                  <a:lnTo>
                    <a:pt x="1670168" y="513015"/>
                  </a:lnTo>
                  <a:lnTo>
                    <a:pt x="1687855" y="554837"/>
                  </a:lnTo>
                  <a:lnTo>
                    <a:pt x="1703401" y="597734"/>
                  </a:lnTo>
                  <a:lnTo>
                    <a:pt x="1716737" y="641641"/>
                  </a:lnTo>
                  <a:lnTo>
                    <a:pt x="1727799" y="686490"/>
                  </a:lnTo>
                  <a:lnTo>
                    <a:pt x="1736518" y="732215"/>
                  </a:lnTo>
                  <a:lnTo>
                    <a:pt x="1742828" y="778750"/>
                  </a:lnTo>
                  <a:lnTo>
                    <a:pt x="1746663" y="826026"/>
                  </a:lnTo>
                  <a:lnTo>
                    <a:pt x="1747957" y="873979"/>
                  </a:lnTo>
                  <a:close/>
                </a:path>
                <a:path w="1748155" h="1748154">
                  <a:moveTo>
                    <a:pt x="873978" y="1747956"/>
                  </a:moveTo>
                  <a:lnTo>
                    <a:pt x="826026" y="1746663"/>
                  </a:lnTo>
                  <a:lnTo>
                    <a:pt x="778749" y="1742828"/>
                  </a:lnTo>
                  <a:lnTo>
                    <a:pt x="732215" y="1736517"/>
                  </a:lnTo>
                  <a:lnTo>
                    <a:pt x="686489" y="1727798"/>
                  </a:lnTo>
                  <a:lnTo>
                    <a:pt x="641640" y="1716737"/>
                  </a:lnTo>
                  <a:lnTo>
                    <a:pt x="597734" y="1703400"/>
                  </a:lnTo>
                  <a:lnTo>
                    <a:pt x="554836" y="1687855"/>
                  </a:lnTo>
                  <a:lnTo>
                    <a:pt x="513014" y="1670167"/>
                  </a:lnTo>
                  <a:lnTo>
                    <a:pt x="472335" y="1650404"/>
                  </a:lnTo>
                  <a:lnTo>
                    <a:pt x="432865" y="1628633"/>
                  </a:lnTo>
                  <a:lnTo>
                    <a:pt x="394670" y="1604919"/>
                  </a:lnTo>
                  <a:lnTo>
                    <a:pt x="357818" y="1579329"/>
                  </a:lnTo>
                  <a:lnTo>
                    <a:pt x="322375" y="1551931"/>
                  </a:lnTo>
                  <a:lnTo>
                    <a:pt x="288407" y="1522790"/>
                  </a:lnTo>
                  <a:lnTo>
                    <a:pt x="255982" y="1491974"/>
                  </a:lnTo>
                  <a:lnTo>
                    <a:pt x="225166" y="1459549"/>
                  </a:lnTo>
                  <a:lnTo>
                    <a:pt x="196025" y="1425581"/>
                  </a:lnTo>
                  <a:lnTo>
                    <a:pt x="168627" y="1390138"/>
                  </a:lnTo>
                  <a:lnTo>
                    <a:pt x="143037" y="1353286"/>
                  </a:lnTo>
                  <a:lnTo>
                    <a:pt x="119323" y="1315092"/>
                  </a:lnTo>
                  <a:lnTo>
                    <a:pt x="97551" y="1275621"/>
                  </a:lnTo>
                  <a:lnTo>
                    <a:pt x="77788" y="1234942"/>
                  </a:lnTo>
                  <a:lnTo>
                    <a:pt x="60101" y="1193120"/>
                  </a:lnTo>
                  <a:lnTo>
                    <a:pt x="44556" y="1150223"/>
                  </a:lnTo>
                  <a:lnTo>
                    <a:pt x="31219" y="1106316"/>
                  </a:lnTo>
                  <a:lnTo>
                    <a:pt x="20158" y="1061467"/>
                  </a:lnTo>
                  <a:lnTo>
                    <a:pt x="11438" y="1015742"/>
                  </a:lnTo>
                  <a:lnTo>
                    <a:pt x="5128" y="969208"/>
                  </a:lnTo>
                  <a:lnTo>
                    <a:pt x="1293" y="921931"/>
                  </a:lnTo>
                  <a:lnTo>
                    <a:pt x="0" y="873978"/>
                  </a:lnTo>
                  <a:lnTo>
                    <a:pt x="1747957" y="873979"/>
                  </a:lnTo>
                  <a:lnTo>
                    <a:pt x="1746663" y="921931"/>
                  </a:lnTo>
                  <a:lnTo>
                    <a:pt x="1742828" y="969208"/>
                  </a:lnTo>
                  <a:lnTo>
                    <a:pt x="1736517" y="1015742"/>
                  </a:lnTo>
                  <a:lnTo>
                    <a:pt x="1727798" y="1061467"/>
                  </a:lnTo>
                  <a:lnTo>
                    <a:pt x="1716737" y="1106316"/>
                  </a:lnTo>
                  <a:lnTo>
                    <a:pt x="1703400" y="1150223"/>
                  </a:lnTo>
                  <a:lnTo>
                    <a:pt x="1687855" y="1193121"/>
                  </a:lnTo>
                  <a:lnTo>
                    <a:pt x="1670167" y="1234942"/>
                  </a:lnTo>
                  <a:lnTo>
                    <a:pt x="1650404" y="1275622"/>
                  </a:lnTo>
                  <a:lnTo>
                    <a:pt x="1628632" y="1315092"/>
                  </a:lnTo>
                  <a:lnTo>
                    <a:pt x="1604918" y="1353286"/>
                  </a:lnTo>
                  <a:lnTo>
                    <a:pt x="1579329" y="1390138"/>
                  </a:lnTo>
                  <a:lnTo>
                    <a:pt x="1551931" y="1425582"/>
                  </a:lnTo>
                  <a:lnTo>
                    <a:pt x="1522790" y="1459549"/>
                  </a:lnTo>
                  <a:lnTo>
                    <a:pt x="1491974" y="1491974"/>
                  </a:lnTo>
                  <a:lnTo>
                    <a:pt x="1459549" y="1522790"/>
                  </a:lnTo>
                  <a:lnTo>
                    <a:pt x="1425581" y="1551931"/>
                  </a:lnTo>
                  <a:lnTo>
                    <a:pt x="1390138" y="1579329"/>
                  </a:lnTo>
                  <a:lnTo>
                    <a:pt x="1353286" y="1604919"/>
                  </a:lnTo>
                  <a:lnTo>
                    <a:pt x="1315091" y="1628633"/>
                  </a:lnTo>
                  <a:lnTo>
                    <a:pt x="1275621" y="1650405"/>
                  </a:lnTo>
                  <a:lnTo>
                    <a:pt x="1234942" y="1670168"/>
                  </a:lnTo>
                  <a:lnTo>
                    <a:pt x="1193120" y="1687855"/>
                  </a:lnTo>
                  <a:lnTo>
                    <a:pt x="1150223" y="1703400"/>
                  </a:lnTo>
                  <a:lnTo>
                    <a:pt x="1106316" y="1716737"/>
                  </a:lnTo>
                  <a:lnTo>
                    <a:pt x="1061467" y="1727798"/>
                  </a:lnTo>
                  <a:lnTo>
                    <a:pt x="1015742" y="1736517"/>
                  </a:lnTo>
                  <a:lnTo>
                    <a:pt x="969208" y="1742828"/>
                  </a:lnTo>
                  <a:lnTo>
                    <a:pt x="921931" y="1746663"/>
                  </a:lnTo>
                  <a:lnTo>
                    <a:pt x="873978" y="1747956"/>
                  </a:lnTo>
                  <a:close/>
                </a:path>
              </a:pathLst>
            </a:custGeom>
            <a:solidFill>
              <a:srgbClr val="00B6FF"/>
            </a:solidFill>
          </p:spPr>
          <p:txBody>
            <a:bodyPr wrap="square" lIns="0" tIns="0" rIns="0" bIns="0" rtlCol="0"/>
            <a:lstStyle/>
            <a:p/>
          </p:txBody>
        </p:sp>
        <p:sp>
          <p:nvSpPr>
            <p:cNvPr id="30" name="object 30"/>
            <p:cNvSpPr/>
            <p:nvPr/>
          </p:nvSpPr>
          <p:spPr>
            <a:xfrm>
              <a:off x="1537812" y="4641553"/>
              <a:ext cx="822960" cy="822960"/>
            </a:xfrm>
            <a:custGeom>
              <a:rect l="l" t="t" r="r" b="b"/>
              <a:pathLst>
                <a:path w="822960" h="822960">
                  <a:moveTo>
                    <a:pt x="542530" y="133809"/>
                  </a:moveTo>
                  <a:lnTo>
                    <a:pt x="278572" y="133809"/>
                  </a:lnTo>
                  <a:lnTo>
                    <a:pt x="285906" y="130480"/>
                  </a:lnTo>
                  <a:lnTo>
                    <a:pt x="293305" y="127400"/>
                  </a:lnTo>
                  <a:lnTo>
                    <a:pt x="300795" y="124509"/>
                  </a:lnTo>
                  <a:lnTo>
                    <a:pt x="308404" y="121745"/>
                  </a:lnTo>
                  <a:lnTo>
                    <a:pt x="359248" y="0"/>
                  </a:lnTo>
                  <a:lnTo>
                    <a:pt x="462118" y="0"/>
                  </a:lnTo>
                  <a:lnTo>
                    <a:pt x="514247" y="122158"/>
                  </a:lnTo>
                  <a:lnTo>
                    <a:pt x="521578" y="124860"/>
                  </a:lnTo>
                  <a:lnTo>
                    <a:pt x="528803" y="127709"/>
                  </a:lnTo>
                  <a:lnTo>
                    <a:pt x="535931" y="130747"/>
                  </a:lnTo>
                  <a:lnTo>
                    <a:pt x="542530" y="133809"/>
                  </a:lnTo>
                  <a:close/>
                </a:path>
                <a:path w="822960" h="822960">
                  <a:moveTo>
                    <a:pt x="715891" y="134014"/>
                  </a:moveTo>
                  <a:lnTo>
                    <a:pt x="542972" y="134014"/>
                  </a:lnTo>
                  <a:lnTo>
                    <a:pt x="665439" y="83580"/>
                  </a:lnTo>
                  <a:lnTo>
                    <a:pt x="715891" y="134014"/>
                  </a:lnTo>
                  <a:close/>
                </a:path>
                <a:path w="822960" h="822960">
                  <a:moveTo>
                    <a:pt x="157418" y="739378"/>
                  </a:moveTo>
                  <a:lnTo>
                    <a:pt x="84688" y="666648"/>
                  </a:lnTo>
                  <a:lnTo>
                    <a:pt x="133601" y="544697"/>
                  </a:lnTo>
                  <a:lnTo>
                    <a:pt x="130136" y="537192"/>
                  </a:lnTo>
                  <a:lnTo>
                    <a:pt x="126921" y="529603"/>
                  </a:lnTo>
                  <a:lnTo>
                    <a:pt x="123819" y="521678"/>
                  </a:lnTo>
                  <a:lnTo>
                    <a:pt x="121051" y="514144"/>
                  </a:lnTo>
                  <a:lnTo>
                    <a:pt x="0" y="463711"/>
                  </a:lnTo>
                  <a:lnTo>
                    <a:pt x="0" y="360841"/>
                  </a:lnTo>
                  <a:lnTo>
                    <a:pt x="120949" y="309125"/>
                  </a:lnTo>
                  <a:lnTo>
                    <a:pt x="123791" y="301335"/>
                  </a:lnTo>
                  <a:lnTo>
                    <a:pt x="126771" y="293655"/>
                  </a:lnTo>
                  <a:lnTo>
                    <a:pt x="129958" y="286072"/>
                  </a:lnTo>
                  <a:lnTo>
                    <a:pt x="133423" y="278572"/>
                  </a:lnTo>
                  <a:lnTo>
                    <a:pt x="83581" y="157417"/>
                  </a:lnTo>
                  <a:lnTo>
                    <a:pt x="156311" y="84688"/>
                  </a:lnTo>
                  <a:lnTo>
                    <a:pt x="278572" y="133809"/>
                  </a:lnTo>
                  <a:lnTo>
                    <a:pt x="542530" y="133809"/>
                  </a:lnTo>
                  <a:lnTo>
                    <a:pt x="542972" y="134014"/>
                  </a:lnTo>
                  <a:lnTo>
                    <a:pt x="715891" y="134014"/>
                  </a:lnTo>
                  <a:lnTo>
                    <a:pt x="738196" y="156311"/>
                  </a:lnTo>
                  <a:lnTo>
                    <a:pt x="697681" y="257175"/>
                  </a:lnTo>
                  <a:lnTo>
                    <a:pt x="410683" y="257175"/>
                  </a:lnTo>
                  <a:lnTo>
                    <a:pt x="361927" y="265045"/>
                  </a:lnTo>
                  <a:lnTo>
                    <a:pt x="319571" y="286959"/>
                  </a:lnTo>
                  <a:lnTo>
                    <a:pt x="286162" y="320368"/>
                  </a:lnTo>
                  <a:lnTo>
                    <a:pt x="264249" y="362724"/>
                  </a:lnTo>
                  <a:lnTo>
                    <a:pt x="256378" y="411479"/>
                  </a:lnTo>
                  <a:lnTo>
                    <a:pt x="264249" y="460235"/>
                  </a:lnTo>
                  <a:lnTo>
                    <a:pt x="286162" y="502591"/>
                  </a:lnTo>
                  <a:lnTo>
                    <a:pt x="319571" y="536000"/>
                  </a:lnTo>
                  <a:lnTo>
                    <a:pt x="361927" y="557914"/>
                  </a:lnTo>
                  <a:lnTo>
                    <a:pt x="410683" y="565784"/>
                  </a:lnTo>
                  <a:lnTo>
                    <a:pt x="698240" y="565784"/>
                  </a:lnTo>
                  <a:lnTo>
                    <a:pt x="739351" y="665439"/>
                  </a:lnTo>
                  <a:lnTo>
                    <a:pt x="716051" y="688740"/>
                  </a:lnTo>
                  <a:lnTo>
                    <a:pt x="543256" y="688740"/>
                  </a:lnTo>
                  <a:lnTo>
                    <a:pt x="541907" y="689358"/>
                  </a:lnTo>
                  <a:lnTo>
                    <a:pt x="278880" y="689358"/>
                  </a:lnTo>
                  <a:lnTo>
                    <a:pt x="157418" y="739378"/>
                  </a:lnTo>
                  <a:close/>
                </a:path>
                <a:path w="822960" h="822960">
                  <a:moveTo>
                    <a:pt x="698240" y="565784"/>
                  </a:moveTo>
                  <a:lnTo>
                    <a:pt x="410683" y="565784"/>
                  </a:lnTo>
                  <a:lnTo>
                    <a:pt x="459439" y="557914"/>
                  </a:lnTo>
                  <a:lnTo>
                    <a:pt x="501795" y="536000"/>
                  </a:lnTo>
                  <a:lnTo>
                    <a:pt x="535204" y="502591"/>
                  </a:lnTo>
                  <a:lnTo>
                    <a:pt x="557117" y="460235"/>
                  </a:lnTo>
                  <a:lnTo>
                    <a:pt x="564988" y="411479"/>
                  </a:lnTo>
                  <a:lnTo>
                    <a:pt x="557117" y="362724"/>
                  </a:lnTo>
                  <a:lnTo>
                    <a:pt x="535204" y="320368"/>
                  </a:lnTo>
                  <a:lnTo>
                    <a:pt x="501795" y="286959"/>
                  </a:lnTo>
                  <a:lnTo>
                    <a:pt x="459439" y="265045"/>
                  </a:lnTo>
                  <a:lnTo>
                    <a:pt x="410683" y="257175"/>
                  </a:lnTo>
                  <a:lnTo>
                    <a:pt x="697681" y="257175"/>
                  </a:lnTo>
                  <a:lnTo>
                    <a:pt x="688559" y="279884"/>
                  </a:lnTo>
                  <a:lnTo>
                    <a:pt x="691806" y="286959"/>
                  </a:lnTo>
                  <a:lnTo>
                    <a:pt x="694658" y="293767"/>
                  </a:lnTo>
                  <a:lnTo>
                    <a:pt x="697395" y="300841"/>
                  </a:lnTo>
                  <a:lnTo>
                    <a:pt x="700004" y="308018"/>
                  </a:lnTo>
                  <a:lnTo>
                    <a:pt x="822959" y="359248"/>
                  </a:lnTo>
                  <a:lnTo>
                    <a:pt x="822959" y="462118"/>
                  </a:lnTo>
                  <a:lnTo>
                    <a:pt x="699977" y="514555"/>
                  </a:lnTo>
                  <a:lnTo>
                    <a:pt x="697289" y="521923"/>
                  </a:lnTo>
                  <a:lnTo>
                    <a:pt x="694684" y="528738"/>
                  </a:lnTo>
                  <a:lnTo>
                    <a:pt x="691700" y="536000"/>
                  </a:lnTo>
                  <a:lnTo>
                    <a:pt x="688713" y="542691"/>
                  </a:lnTo>
                  <a:lnTo>
                    <a:pt x="698240" y="565784"/>
                  </a:lnTo>
                  <a:close/>
                </a:path>
                <a:path w="822960" h="822960">
                  <a:moveTo>
                    <a:pt x="666624" y="738169"/>
                  </a:moveTo>
                  <a:lnTo>
                    <a:pt x="543256" y="688740"/>
                  </a:lnTo>
                  <a:lnTo>
                    <a:pt x="716051" y="688740"/>
                  </a:lnTo>
                  <a:lnTo>
                    <a:pt x="666624" y="738169"/>
                  </a:lnTo>
                  <a:close/>
                </a:path>
                <a:path w="822960" h="822960">
                  <a:moveTo>
                    <a:pt x="463711" y="822959"/>
                  </a:moveTo>
                  <a:lnTo>
                    <a:pt x="360841" y="822959"/>
                  </a:lnTo>
                  <a:lnTo>
                    <a:pt x="308815" y="701214"/>
                  </a:lnTo>
                  <a:lnTo>
                    <a:pt x="301190" y="698526"/>
                  </a:lnTo>
                  <a:lnTo>
                    <a:pt x="293664" y="695700"/>
                  </a:lnTo>
                  <a:lnTo>
                    <a:pt x="286230" y="692667"/>
                  </a:lnTo>
                  <a:lnTo>
                    <a:pt x="278880" y="689358"/>
                  </a:lnTo>
                  <a:lnTo>
                    <a:pt x="541907" y="689358"/>
                  </a:lnTo>
                  <a:lnTo>
                    <a:pt x="536260" y="691948"/>
                  </a:lnTo>
                  <a:lnTo>
                    <a:pt x="529138" y="694966"/>
                  </a:lnTo>
                  <a:lnTo>
                    <a:pt x="521919" y="697835"/>
                  </a:lnTo>
                  <a:lnTo>
                    <a:pt x="514633" y="700595"/>
                  </a:lnTo>
                  <a:lnTo>
                    <a:pt x="463711" y="822959"/>
                  </a:lnTo>
                  <a:close/>
                </a:path>
              </a:pathLst>
            </a:custGeom>
            <a:solidFill>
              <a:srgbClr val="FCFBFB"/>
            </a:solidFill>
          </p:spPr>
          <p:txBody>
            <a:bodyPr wrap="square" lIns="0" tIns="0" rIns="0" bIns="0" rtlCol="0"/>
            <a:lstStyle/>
            <a:p/>
          </p:txBody>
        </p:sp>
      </p:grpSp>
      <p:grpSp>
        <p:nvGrpSpPr>
          <p:cNvPr id="31" name="object 31"/>
          <p:cNvGrpSpPr/>
          <p:nvPr/>
        </p:nvGrpSpPr>
        <p:grpSpPr>
          <a:xfrm>
            <a:off x="1075312" y="1789317"/>
            <a:ext cx="1748155" cy="1748155"/>
            <a:chOff x="1075312" y="1789317"/>
            <a:chExt cx="1748155" cy="1748155"/>
          </a:xfrm>
        </p:grpSpPr>
        <p:sp>
          <p:nvSpPr>
            <p:cNvPr id="32" name="object 32"/>
            <p:cNvSpPr/>
            <p:nvPr/>
          </p:nvSpPr>
          <p:spPr>
            <a:xfrm>
              <a:off x="1075312" y="1789317"/>
              <a:ext cx="1748155" cy="1748155"/>
            </a:xfrm>
            <a:custGeom>
              <a:rect l="l" t="t" r="r" b="b"/>
              <a:pathLst>
                <a:path w="1748155" h="1748154">
                  <a:moveTo>
                    <a:pt x="873977" y="0"/>
                  </a:moveTo>
                  <a:close/>
                </a:path>
                <a:path w="1748155" h="1748154">
                  <a:moveTo>
                    <a:pt x="1747956" y="873979"/>
                  </a:moveTo>
                  <a:lnTo>
                    <a:pt x="1" y="873979"/>
                  </a:lnTo>
                  <a:lnTo>
                    <a:pt x="1294" y="826025"/>
                  </a:lnTo>
                  <a:lnTo>
                    <a:pt x="5129" y="778748"/>
                  </a:lnTo>
                  <a:lnTo>
                    <a:pt x="11440" y="732214"/>
                  </a:lnTo>
                  <a:lnTo>
                    <a:pt x="20159" y="686488"/>
                  </a:lnTo>
                  <a:lnTo>
                    <a:pt x="31220" y="641639"/>
                  </a:lnTo>
                  <a:lnTo>
                    <a:pt x="44557" y="597732"/>
                  </a:lnTo>
                  <a:lnTo>
                    <a:pt x="60102" y="554835"/>
                  </a:lnTo>
                  <a:lnTo>
                    <a:pt x="77790" y="513013"/>
                  </a:lnTo>
                  <a:lnTo>
                    <a:pt x="97553" y="472334"/>
                  </a:lnTo>
                  <a:lnTo>
                    <a:pt x="119325" y="432863"/>
                  </a:lnTo>
                  <a:lnTo>
                    <a:pt x="143039" y="394669"/>
                  </a:lnTo>
                  <a:lnTo>
                    <a:pt x="168628" y="357817"/>
                  </a:lnTo>
                  <a:lnTo>
                    <a:pt x="196027" y="322374"/>
                  </a:lnTo>
                  <a:lnTo>
                    <a:pt x="225168" y="288406"/>
                  </a:lnTo>
                  <a:lnTo>
                    <a:pt x="255984" y="255981"/>
                  </a:lnTo>
                  <a:lnTo>
                    <a:pt x="288409" y="225165"/>
                  </a:lnTo>
                  <a:lnTo>
                    <a:pt x="322377" y="196024"/>
                  </a:lnTo>
                  <a:lnTo>
                    <a:pt x="357820" y="168626"/>
                  </a:lnTo>
                  <a:lnTo>
                    <a:pt x="394672" y="143036"/>
                  </a:lnTo>
                  <a:lnTo>
                    <a:pt x="432867" y="119323"/>
                  </a:lnTo>
                  <a:lnTo>
                    <a:pt x="472337" y="97551"/>
                  </a:lnTo>
                  <a:lnTo>
                    <a:pt x="513016" y="77788"/>
                  </a:lnTo>
                  <a:lnTo>
                    <a:pt x="554838" y="60100"/>
                  </a:lnTo>
                  <a:lnTo>
                    <a:pt x="597736" y="44555"/>
                  </a:lnTo>
                  <a:lnTo>
                    <a:pt x="641642" y="31218"/>
                  </a:lnTo>
                  <a:lnTo>
                    <a:pt x="686492" y="20157"/>
                  </a:lnTo>
                  <a:lnTo>
                    <a:pt x="732217" y="11438"/>
                  </a:lnTo>
                  <a:lnTo>
                    <a:pt x="778751" y="5128"/>
                  </a:lnTo>
                  <a:lnTo>
                    <a:pt x="826030" y="1293"/>
                  </a:lnTo>
                  <a:lnTo>
                    <a:pt x="873977" y="0"/>
                  </a:lnTo>
                  <a:lnTo>
                    <a:pt x="921931" y="1293"/>
                  </a:lnTo>
                  <a:lnTo>
                    <a:pt x="969208" y="5128"/>
                  </a:lnTo>
                  <a:lnTo>
                    <a:pt x="1015742" y="11439"/>
                  </a:lnTo>
                  <a:lnTo>
                    <a:pt x="1061467" y="20158"/>
                  </a:lnTo>
                  <a:lnTo>
                    <a:pt x="1106317" y="31219"/>
                  </a:lnTo>
                  <a:lnTo>
                    <a:pt x="1150223" y="44556"/>
                  </a:lnTo>
                  <a:lnTo>
                    <a:pt x="1193121" y="60101"/>
                  </a:lnTo>
                  <a:lnTo>
                    <a:pt x="1234943" y="77789"/>
                  </a:lnTo>
                  <a:lnTo>
                    <a:pt x="1275622" y="97552"/>
                  </a:lnTo>
                  <a:lnTo>
                    <a:pt x="1315092" y="119324"/>
                  </a:lnTo>
                  <a:lnTo>
                    <a:pt x="1353287" y="143038"/>
                  </a:lnTo>
                  <a:lnTo>
                    <a:pt x="1390139" y="168627"/>
                  </a:lnTo>
                  <a:lnTo>
                    <a:pt x="1425582" y="196025"/>
                  </a:lnTo>
                  <a:lnTo>
                    <a:pt x="1459549" y="225166"/>
                  </a:lnTo>
                  <a:lnTo>
                    <a:pt x="1491974" y="255982"/>
                  </a:lnTo>
                  <a:lnTo>
                    <a:pt x="1522791" y="288408"/>
                  </a:lnTo>
                  <a:lnTo>
                    <a:pt x="1551931" y="322375"/>
                  </a:lnTo>
                  <a:lnTo>
                    <a:pt x="1579330" y="357818"/>
                  </a:lnTo>
                  <a:lnTo>
                    <a:pt x="1604919" y="394670"/>
                  </a:lnTo>
                  <a:lnTo>
                    <a:pt x="1628633" y="432865"/>
                  </a:lnTo>
                  <a:lnTo>
                    <a:pt x="1650405" y="472335"/>
                  </a:lnTo>
                  <a:lnTo>
                    <a:pt x="1670168" y="513014"/>
                  </a:lnTo>
                  <a:lnTo>
                    <a:pt x="1687855" y="554836"/>
                  </a:lnTo>
                  <a:lnTo>
                    <a:pt x="1703401" y="597734"/>
                  </a:lnTo>
                  <a:lnTo>
                    <a:pt x="1716737" y="641640"/>
                  </a:lnTo>
                  <a:lnTo>
                    <a:pt x="1727798" y="686490"/>
                  </a:lnTo>
                  <a:lnTo>
                    <a:pt x="1736518" y="732215"/>
                  </a:lnTo>
                  <a:lnTo>
                    <a:pt x="1742828" y="778749"/>
                  </a:lnTo>
                  <a:lnTo>
                    <a:pt x="1746663" y="826026"/>
                  </a:lnTo>
                  <a:lnTo>
                    <a:pt x="1747956" y="873979"/>
                  </a:lnTo>
                  <a:close/>
                </a:path>
                <a:path w="1748155" h="1748154">
                  <a:moveTo>
                    <a:pt x="873978" y="1747956"/>
                  </a:moveTo>
                  <a:lnTo>
                    <a:pt x="826026" y="1746663"/>
                  </a:lnTo>
                  <a:lnTo>
                    <a:pt x="778749" y="1742828"/>
                  </a:lnTo>
                  <a:lnTo>
                    <a:pt x="732215" y="1736517"/>
                  </a:lnTo>
                  <a:lnTo>
                    <a:pt x="686489" y="1727798"/>
                  </a:lnTo>
                  <a:lnTo>
                    <a:pt x="641640" y="1716737"/>
                  </a:lnTo>
                  <a:lnTo>
                    <a:pt x="597734" y="1703400"/>
                  </a:lnTo>
                  <a:lnTo>
                    <a:pt x="554836" y="1687855"/>
                  </a:lnTo>
                  <a:lnTo>
                    <a:pt x="513014" y="1670167"/>
                  </a:lnTo>
                  <a:lnTo>
                    <a:pt x="472335" y="1650404"/>
                  </a:lnTo>
                  <a:lnTo>
                    <a:pt x="432865" y="1628633"/>
                  </a:lnTo>
                  <a:lnTo>
                    <a:pt x="394670" y="1604919"/>
                  </a:lnTo>
                  <a:lnTo>
                    <a:pt x="357818" y="1579329"/>
                  </a:lnTo>
                  <a:lnTo>
                    <a:pt x="322375" y="1551931"/>
                  </a:lnTo>
                  <a:lnTo>
                    <a:pt x="288407" y="1522790"/>
                  </a:lnTo>
                  <a:lnTo>
                    <a:pt x="255982" y="1491974"/>
                  </a:lnTo>
                  <a:lnTo>
                    <a:pt x="225166" y="1459549"/>
                  </a:lnTo>
                  <a:lnTo>
                    <a:pt x="196025" y="1425581"/>
                  </a:lnTo>
                  <a:lnTo>
                    <a:pt x="168627" y="1390138"/>
                  </a:lnTo>
                  <a:lnTo>
                    <a:pt x="143037" y="1353286"/>
                  </a:lnTo>
                  <a:lnTo>
                    <a:pt x="119323" y="1315092"/>
                  </a:lnTo>
                  <a:lnTo>
                    <a:pt x="97552" y="1275621"/>
                  </a:lnTo>
                  <a:lnTo>
                    <a:pt x="77789" y="1234942"/>
                  </a:lnTo>
                  <a:lnTo>
                    <a:pt x="60101" y="1193120"/>
                  </a:lnTo>
                  <a:lnTo>
                    <a:pt x="44556" y="1150223"/>
                  </a:lnTo>
                  <a:lnTo>
                    <a:pt x="31219" y="1106316"/>
                  </a:lnTo>
                  <a:lnTo>
                    <a:pt x="20158" y="1061467"/>
                  </a:lnTo>
                  <a:lnTo>
                    <a:pt x="11438" y="1015742"/>
                  </a:lnTo>
                  <a:lnTo>
                    <a:pt x="5128" y="969207"/>
                  </a:lnTo>
                  <a:lnTo>
                    <a:pt x="1293" y="921931"/>
                  </a:lnTo>
                  <a:lnTo>
                    <a:pt x="0" y="873978"/>
                  </a:lnTo>
                  <a:lnTo>
                    <a:pt x="1747956" y="873979"/>
                  </a:lnTo>
                  <a:lnTo>
                    <a:pt x="1746663" y="921931"/>
                  </a:lnTo>
                  <a:lnTo>
                    <a:pt x="1742828" y="969208"/>
                  </a:lnTo>
                  <a:lnTo>
                    <a:pt x="1736517" y="1015742"/>
                  </a:lnTo>
                  <a:lnTo>
                    <a:pt x="1727798" y="1061467"/>
                  </a:lnTo>
                  <a:lnTo>
                    <a:pt x="1716737" y="1106316"/>
                  </a:lnTo>
                  <a:lnTo>
                    <a:pt x="1703400" y="1150223"/>
                  </a:lnTo>
                  <a:lnTo>
                    <a:pt x="1687855" y="1193120"/>
                  </a:lnTo>
                  <a:lnTo>
                    <a:pt x="1670167" y="1234942"/>
                  </a:lnTo>
                  <a:lnTo>
                    <a:pt x="1650404" y="1275622"/>
                  </a:lnTo>
                  <a:lnTo>
                    <a:pt x="1628632" y="1315092"/>
                  </a:lnTo>
                  <a:lnTo>
                    <a:pt x="1604919" y="1353286"/>
                  </a:lnTo>
                  <a:lnTo>
                    <a:pt x="1579329" y="1390138"/>
                  </a:lnTo>
                  <a:lnTo>
                    <a:pt x="1551931" y="1425581"/>
                  </a:lnTo>
                  <a:lnTo>
                    <a:pt x="1522790" y="1459549"/>
                  </a:lnTo>
                  <a:lnTo>
                    <a:pt x="1491974" y="1491974"/>
                  </a:lnTo>
                  <a:lnTo>
                    <a:pt x="1459549" y="1522790"/>
                  </a:lnTo>
                  <a:lnTo>
                    <a:pt x="1425581" y="1551931"/>
                  </a:lnTo>
                  <a:lnTo>
                    <a:pt x="1390138" y="1579329"/>
                  </a:lnTo>
                  <a:lnTo>
                    <a:pt x="1353286" y="1604919"/>
                  </a:lnTo>
                  <a:lnTo>
                    <a:pt x="1315091" y="1628633"/>
                  </a:lnTo>
                  <a:lnTo>
                    <a:pt x="1275621" y="1650404"/>
                  </a:lnTo>
                  <a:lnTo>
                    <a:pt x="1234942" y="1670167"/>
                  </a:lnTo>
                  <a:lnTo>
                    <a:pt x="1193120" y="1687855"/>
                  </a:lnTo>
                  <a:lnTo>
                    <a:pt x="1150223" y="1703400"/>
                  </a:lnTo>
                  <a:lnTo>
                    <a:pt x="1106316" y="1716737"/>
                  </a:lnTo>
                  <a:lnTo>
                    <a:pt x="1061467" y="1727798"/>
                  </a:lnTo>
                  <a:lnTo>
                    <a:pt x="1015742" y="1736517"/>
                  </a:lnTo>
                  <a:lnTo>
                    <a:pt x="969208" y="1742828"/>
                  </a:lnTo>
                  <a:lnTo>
                    <a:pt x="921931" y="1746663"/>
                  </a:lnTo>
                  <a:lnTo>
                    <a:pt x="873978" y="1747956"/>
                  </a:lnTo>
                  <a:close/>
                </a:path>
              </a:pathLst>
            </a:custGeom>
            <a:solidFill>
              <a:srgbClr val="00B6FF"/>
            </a:solidFill>
          </p:spPr>
          <p:txBody>
            <a:bodyPr wrap="square" lIns="0" tIns="0" rIns="0" bIns="0" rtlCol="0"/>
            <a:lstStyle/>
            <a:p/>
          </p:txBody>
        </p:sp>
        <p:sp>
          <p:nvSpPr>
            <p:cNvPr id="33" name="object 33"/>
            <p:cNvSpPr/>
            <p:nvPr/>
          </p:nvSpPr>
          <p:spPr>
            <a:xfrm>
              <a:off x="1537812" y="2251817"/>
              <a:ext cx="822960" cy="822960"/>
            </a:xfrm>
            <a:custGeom>
              <a:rect l="l" t="t" r="r" b="b"/>
              <a:pathLst>
                <a:path w="822960" h="822960">
                  <a:moveTo>
                    <a:pt x="822959" y="329184"/>
                  </a:moveTo>
                  <a:lnTo>
                    <a:pt x="0" y="329184"/>
                  </a:lnTo>
                  <a:lnTo>
                    <a:pt x="0" y="246888"/>
                  </a:lnTo>
                  <a:lnTo>
                    <a:pt x="411480" y="0"/>
                  </a:lnTo>
                  <a:lnTo>
                    <a:pt x="822959" y="246888"/>
                  </a:lnTo>
                  <a:lnTo>
                    <a:pt x="822959" y="329184"/>
                  </a:lnTo>
                  <a:close/>
                </a:path>
                <a:path w="822960" h="822960">
                  <a:moveTo>
                    <a:pt x="740663" y="740664"/>
                  </a:moveTo>
                  <a:lnTo>
                    <a:pt x="82295" y="740664"/>
                  </a:lnTo>
                  <a:lnTo>
                    <a:pt x="82295" y="329184"/>
                  </a:lnTo>
                  <a:lnTo>
                    <a:pt x="246887" y="329184"/>
                  </a:lnTo>
                  <a:lnTo>
                    <a:pt x="246887" y="658368"/>
                  </a:lnTo>
                  <a:lnTo>
                    <a:pt x="740663" y="658368"/>
                  </a:lnTo>
                  <a:lnTo>
                    <a:pt x="740663" y="740664"/>
                  </a:lnTo>
                  <a:close/>
                </a:path>
                <a:path w="822960" h="822960">
                  <a:moveTo>
                    <a:pt x="493775" y="658368"/>
                  </a:moveTo>
                  <a:lnTo>
                    <a:pt x="329184" y="658368"/>
                  </a:lnTo>
                  <a:lnTo>
                    <a:pt x="329184" y="329184"/>
                  </a:lnTo>
                  <a:lnTo>
                    <a:pt x="493775" y="329184"/>
                  </a:lnTo>
                  <a:lnTo>
                    <a:pt x="493775" y="658368"/>
                  </a:lnTo>
                  <a:close/>
                </a:path>
                <a:path w="822960" h="822960">
                  <a:moveTo>
                    <a:pt x="740663" y="658368"/>
                  </a:moveTo>
                  <a:lnTo>
                    <a:pt x="576072" y="658368"/>
                  </a:lnTo>
                  <a:lnTo>
                    <a:pt x="576072" y="329184"/>
                  </a:lnTo>
                  <a:lnTo>
                    <a:pt x="740663" y="329184"/>
                  </a:lnTo>
                  <a:lnTo>
                    <a:pt x="740663" y="658368"/>
                  </a:lnTo>
                  <a:close/>
                </a:path>
                <a:path w="822960" h="822960">
                  <a:moveTo>
                    <a:pt x="822959" y="822960"/>
                  </a:moveTo>
                  <a:lnTo>
                    <a:pt x="0" y="822960"/>
                  </a:lnTo>
                  <a:lnTo>
                    <a:pt x="0" y="740664"/>
                  </a:lnTo>
                  <a:lnTo>
                    <a:pt x="822959" y="740664"/>
                  </a:lnTo>
                  <a:lnTo>
                    <a:pt x="822959" y="822960"/>
                  </a:lnTo>
                  <a:close/>
                </a:path>
              </a:pathLst>
            </a:custGeom>
            <a:solidFill>
              <a:srgbClr val="FCFBFB"/>
            </a:solidFill>
          </p:spPr>
          <p:txBody>
            <a:bodyPr wrap="square" lIns="0" tIns="0" rIns="0" bIns="0" rtlCol="0"/>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body" idx="1"/>
          </p:nvPr>
        </p:nvSpPr>
        <p:spPr>
          <a:prstGeom prst="rect">
            <a:avLst/>
          </a:prstGeom>
        </p:spPr>
        <p:txBody>
          <a:bodyPr vert="horz" wrap="square" lIns="0" tIns="15875" rIns="0" bIns="0" rtlCol="0">
            <a:spAutoFit/>
          </a:bodyPr>
          <a:lstStyle/>
          <a:p>
            <a:pPr marL="12700">
              <a:lnSpc>
                <a:spcPct val="100000"/>
              </a:lnSpc>
              <a:spcBef>
                <a:spcPts val="125"/>
              </a:spcBef>
            </a:pPr>
            <a:r>
              <a:rPr/>
              <a:t>设备误</a:t>
            </a:r>
            <a:r>
              <a:rPr spc="-50"/>
              <a:t>差</a:t>
            </a:r>
          </a:p>
          <a:p>
            <a:pPr marL="12700" marR="5080">
              <a:lnSpc>
                <a:spcPct val="120000"/>
              </a:lnSpc>
              <a:spcBef>
                <a:spcPts val="1205"/>
              </a:spcBef>
            </a:pPr>
            <a:r>
              <a:rPr sz="1500" b="0" spc="-5">
                <a:solidFill>
                  <a:srgbClr val="FFFFFF"/>
                </a:solidFill>
                <a:latin typeface="微软雅黑"/>
                <a:cs typeface="微软雅黑"/>
              </a:rPr>
              <a:t>测量设备的精度和稳定性对实验结果的影响很大。例如，电流表、电压表等设备的误差可能会引入测量误差。</a:t>
            </a:r>
            <a:endParaRPr sz="1500">
              <a:latin typeface="微软雅黑"/>
              <a:cs typeface="微软雅黑"/>
            </a:endParaRPr>
          </a:p>
          <a:p>
            <a:pPr>
              <a:lnSpc>
                <a:spcPct val="100000"/>
              </a:lnSpc>
              <a:spcBef>
                <a:spcPts val="85"/>
              </a:spcBef>
            </a:pPr>
            <a:endParaRPr sz="2500">
              <a:latin typeface="微软雅黑"/>
              <a:cs typeface="微软雅黑"/>
            </a:endParaRPr>
          </a:p>
          <a:p>
            <a:pPr marL="12700">
              <a:lnSpc>
                <a:spcPct val="100000"/>
              </a:lnSpc>
            </a:pPr>
            <a:r>
              <a:rPr/>
              <a:t>操作误</a:t>
            </a:r>
            <a:r>
              <a:rPr spc="-50"/>
              <a:t>差</a:t>
            </a:r>
          </a:p>
          <a:p>
            <a:pPr marL="12700" marR="5080">
              <a:lnSpc>
                <a:spcPct val="120000"/>
              </a:lnSpc>
              <a:spcBef>
                <a:spcPts val="1210"/>
              </a:spcBef>
            </a:pPr>
            <a:r>
              <a:rPr sz="1500" b="0" spc="-5">
                <a:solidFill>
                  <a:srgbClr val="FFFFFF"/>
                </a:solidFill>
                <a:latin typeface="微软雅黑"/>
                <a:cs typeface="微软雅黑"/>
              </a:rPr>
              <a:t>实验操作过程中的人为因素也会导致误差。例如，读数误差、操作</a:t>
            </a:r>
            <a:r>
              <a:rPr sz="1500" b="0" spc="-15">
                <a:solidFill>
                  <a:srgbClr val="FFFFFF"/>
                </a:solidFill>
                <a:latin typeface="微软雅黑"/>
                <a:cs typeface="微软雅黑"/>
              </a:rPr>
              <a:t>不当等。</a:t>
            </a:r>
            <a:endParaRPr sz="1500">
              <a:latin typeface="微软雅黑"/>
              <a:cs typeface="微软雅黑"/>
            </a:endParaRPr>
          </a:p>
          <a:p>
            <a:pPr>
              <a:lnSpc>
                <a:spcPct val="100000"/>
              </a:lnSpc>
              <a:spcBef>
                <a:spcPts val="25"/>
              </a:spcBef>
            </a:pPr>
            <a:endParaRPr sz="2550">
              <a:latin typeface="微软雅黑"/>
              <a:cs typeface="微软雅黑"/>
            </a:endParaRPr>
          </a:p>
          <a:p>
            <a:pPr marL="12700">
              <a:lnSpc>
                <a:spcPct val="100000"/>
              </a:lnSpc>
            </a:pPr>
            <a:r>
              <a:rPr/>
              <a:t>环境误</a:t>
            </a:r>
            <a:r>
              <a:rPr spc="-50"/>
              <a:t>差</a:t>
            </a:r>
          </a:p>
          <a:p>
            <a:pPr marL="12700">
              <a:lnSpc>
                <a:spcPct val="100000"/>
              </a:lnSpc>
              <a:spcBef>
                <a:spcPts val="1570"/>
              </a:spcBef>
            </a:pPr>
            <a:r>
              <a:rPr sz="1500" b="0" spc="-5">
                <a:solidFill>
                  <a:srgbClr val="FFFFFF"/>
                </a:solidFill>
                <a:latin typeface="微软雅黑"/>
                <a:cs typeface="微软雅黑"/>
              </a:rPr>
              <a:t>环境条件如温度、湿度、电磁干扰等也会对实验结果产生影响。</a:t>
            </a:r>
            <a:endParaRPr sz="1500">
              <a:latin typeface="微软雅黑"/>
              <a:cs typeface="微软雅黑"/>
            </a:endParaRPr>
          </a:p>
        </p:txBody>
      </p:sp>
      <p:pic>
        <p:nvPicPr>
          <p:cNvPr id="3" name="object 3"/>
          <p:cNvPicPr/>
          <p:nvPr/>
        </p:nvPicPr>
        <p:blipFill>
          <a:blip r:embed="rId2"/>
          <a:stretch>
            <a:fillRect/>
          </a:stretch>
        </p:blipFill>
        <p:spPr>
          <a:xfrm>
            <a:off x="869006" y="1293634"/>
            <a:ext cx="4563023" cy="4563025"/>
          </a:xfrm>
          <a:prstGeom prst="rect">
            <a:avLst/>
          </a:prstGeom>
        </p:spPr>
      </p:pic>
      <p:grpSp>
        <p:nvGrpSpPr>
          <p:cNvPr id="4" name="object 4"/>
          <p:cNvGrpSpPr/>
          <p:nvPr/>
        </p:nvGrpSpPr>
        <p:grpSpPr>
          <a:xfrm>
            <a:off x="454963" y="331167"/>
            <a:ext cx="515620" cy="440055"/>
            <a:chOff x="454963" y="331167"/>
            <a:chExt cx="515620" cy="440055"/>
          </a:xfrm>
        </p:grpSpPr>
        <p:pic>
          <p:nvPicPr>
            <p:cNvPr id="5" name="object 5"/>
            <p:cNvPicPr/>
            <p:nvPr/>
          </p:nvPicPr>
          <p:blipFill>
            <a:blip r:embed="rId3"/>
            <a:stretch>
              <a:fillRect/>
            </a:stretch>
          </p:blipFill>
          <p:spPr>
            <a:xfrm>
              <a:off x="454963" y="331167"/>
              <a:ext cx="84147" cy="84146"/>
            </a:xfrm>
            <a:prstGeom prst="rect">
              <a:avLst/>
            </a:prstGeom>
          </p:spPr>
        </p:pic>
        <p:pic>
          <p:nvPicPr>
            <p:cNvPr id="6" name="object 6"/>
            <p:cNvPicPr/>
            <p:nvPr/>
          </p:nvPicPr>
          <p:blipFill>
            <a:blip r:embed="rId4"/>
            <a:stretch>
              <a:fillRect/>
            </a:stretch>
          </p:blipFill>
          <p:spPr>
            <a:xfrm>
              <a:off x="575049" y="337742"/>
              <a:ext cx="78137" cy="78136"/>
            </a:xfrm>
            <a:prstGeom prst="rect">
              <a:avLst/>
            </a:prstGeom>
          </p:spPr>
        </p:pic>
        <p:pic>
          <p:nvPicPr>
            <p:cNvPr id="7" name="object 7"/>
            <p:cNvPicPr/>
            <p:nvPr/>
          </p:nvPicPr>
          <p:blipFill>
            <a:blip r:embed="rId5"/>
            <a:stretch>
              <a:fillRect/>
            </a:stretch>
          </p:blipFill>
          <p:spPr>
            <a:xfrm>
              <a:off x="689124" y="339459"/>
              <a:ext cx="74704" cy="74703"/>
            </a:xfrm>
            <a:prstGeom prst="rect">
              <a:avLst/>
            </a:prstGeom>
          </p:spPr>
        </p:pic>
        <p:pic>
          <p:nvPicPr>
            <p:cNvPr id="8" name="object 8"/>
            <p:cNvPicPr/>
            <p:nvPr/>
          </p:nvPicPr>
          <p:blipFill>
            <a:blip r:embed="rId6"/>
            <a:stretch>
              <a:fillRect/>
            </a:stretch>
          </p:blipFill>
          <p:spPr>
            <a:xfrm>
              <a:off x="799767" y="348429"/>
              <a:ext cx="69238" cy="69237"/>
            </a:xfrm>
            <a:prstGeom prst="rect">
              <a:avLst/>
            </a:prstGeom>
          </p:spPr>
        </p:pic>
        <p:pic>
          <p:nvPicPr>
            <p:cNvPr id="9" name="object 9"/>
            <p:cNvPicPr/>
            <p:nvPr/>
          </p:nvPicPr>
          <p:blipFill>
            <a:blip r:embed="rId7"/>
            <a:stretch>
              <a:fillRect/>
            </a:stretch>
          </p:blipFill>
          <p:spPr>
            <a:xfrm>
              <a:off x="904944" y="344296"/>
              <a:ext cx="65594" cy="65593"/>
            </a:xfrm>
            <a:prstGeom prst="rect">
              <a:avLst/>
            </a:prstGeom>
          </p:spPr>
        </p:pic>
        <p:pic>
          <p:nvPicPr>
            <p:cNvPr id="10" name="object 10"/>
            <p:cNvPicPr/>
            <p:nvPr/>
          </p:nvPicPr>
          <p:blipFill>
            <a:blip r:embed="rId8"/>
            <a:stretch>
              <a:fillRect/>
            </a:stretch>
          </p:blipFill>
          <p:spPr>
            <a:xfrm>
              <a:off x="454963" y="448941"/>
              <a:ext cx="84147" cy="84146"/>
            </a:xfrm>
            <a:prstGeom prst="rect">
              <a:avLst/>
            </a:prstGeom>
          </p:spPr>
        </p:pic>
        <p:pic>
          <p:nvPicPr>
            <p:cNvPr id="11" name="object 11"/>
            <p:cNvPicPr/>
            <p:nvPr/>
          </p:nvPicPr>
          <p:blipFill>
            <a:blip r:embed="rId4"/>
            <a:stretch>
              <a:fillRect/>
            </a:stretch>
          </p:blipFill>
          <p:spPr>
            <a:xfrm>
              <a:off x="575049" y="455516"/>
              <a:ext cx="78137" cy="78136"/>
            </a:xfrm>
            <a:prstGeom prst="rect">
              <a:avLst/>
            </a:prstGeom>
          </p:spPr>
        </p:pic>
        <p:pic>
          <p:nvPicPr>
            <p:cNvPr id="12" name="object 12"/>
            <p:cNvPicPr/>
            <p:nvPr/>
          </p:nvPicPr>
          <p:blipFill>
            <a:blip r:embed="rId5"/>
            <a:stretch>
              <a:fillRect/>
            </a:stretch>
          </p:blipFill>
          <p:spPr>
            <a:xfrm>
              <a:off x="689124" y="457232"/>
              <a:ext cx="74703" cy="74704"/>
            </a:xfrm>
            <a:prstGeom prst="rect">
              <a:avLst/>
            </a:prstGeom>
          </p:spPr>
        </p:pic>
        <p:pic>
          <p:nvPicPr>
            <p:cNvPr id="13" name="object 13"/>
            <p:cNvPicPr/>
            <p:nvPr/>
          </p:nvPicPr>
          <p:blipFill>
            <a:blip r:embed="rId9"/>
            <a:stretch>
              <a:fillRect/>
            </a:stretch>
          </p:blipFill>
          <p:spPr>
            <a:xfrm>
              <a:off x="799767" y="466202"/>
              <a:ext cx="69237" cy="69237"/>
            </a:xfrm>
            <a:prstGeom prst="rect">
              <a:avLst/>
            </a:prstGeom>
          </p:spPr>
        </p:pic>
        <p:pic>
          <p:nvPicPr>
            <p:cNvPr id="14" name="object 14"/>
            <p:cNvPicPr/>
            <p:nvPr/>
          </p:nvPicPr>
          <p:blipFill>
            <a:blip r:embed="rId7"/>
            <a:stretch>
              <a:fillRect/>
            </a:stretch>
          </p:blipFill>
          <p:spPr>
            <a:xfrm>
              <a:off x="904944" y="462069"/>
              <a:ext cx="65594" cy="65594"/>
            </a:xfrm>
            <a:prstGeom prst="rect">
              <a:avLst/>
            </a:prstGeom>
          </p:spPr>
        </p:pic>
        <p:pic>
          <p:nvPicPr>
            <p:cNvPr id="15" name="object 15"/>
            <p:cNvPicPr/>
            <p:nvPr/>
          </p:nvPicPr>
          <p:blipFill>
            <a:blip r:embed="rId8"/>
            <a:stretch>
              <a:fillRect/>
            </a:stretch>
          </p:blipFill>
          <p:spPr>
            <a:xfrm>
              <a:off x="454963" y="566714"/>
              <a:ext cx="84147" cy="84146"/>
            </a:xfrm>
            <a:prstGeom prst="rect">
              <a:avLst/>
            </a:prstGeom>
          </p:spPr>
        </p:pic>
        <p:pic>
          <p:nvPicPr>
            <p:cNvPr id="16" name="object 16"/>
            <p:cNvPicPr/>
            <p:nvPr/>
          </p:nvPicPr>
          <p:blipFill>
            <a:blip r:embed="rId10"/>
            <a:stretch>
              <a:fillRect/>
            </a:stretch>
          </p:blipFill>
          <p:spPr>
            <a:xfrm>
              <a:off x="575049" y="573290"/>
              <a:ext cx="78137" cy="78136"/>
            </a:xfrm>
            <a:prstGeom prst="rect">
              <a:avLst/>
            </a:prstGeom>
          </p:spPr>
        </p:pic>
        <p:pic>
          <p:nvPicPr>
            <p:cNvPr id="17" name="object 17"/>
            <p:cNvPicPr/>
            <p:nvPr/>
          </p:nvPicPr>
          <p:blipFill>
            <a:blip r:embed="rId11"/>
            <a:stretch>
              <a:fillRect/>
            </a:stretch>
          </p:blipFill>
          <p:spPr>
            <a:xfrm>
              <a:off x="689124" y="575006"/>
              <a:ext cx="74703" cy="74704"/>
            </a:xfrm>
            <a:prstGeom prst="rect">
              <a:avLst/>
            </a:prstGeom>
          </p:spPr>
        </p:pic>
        <p:pic>
          <p:nvPicPr>
            <p:cNvPr id="18" name="object 18"/>
            <p:cNvPicPr/>
            <p:nvPr/>
          </p:nvPicPr>
          <p:blipFill>
            <a:blip r:embed="rId9"/>
            <a:stretch>
              <a:fillRect/>
            </a:stretch>
          </p:blipFill>
          <p:spPr>
            <a:xfrm>
              <a:off x="799767" y="583976"/>
              <a:ext cx="69237" cy="69237"/>
            </a:xfrm>
            <a:prstGeom prst="rect">
              <a:avLst/>
            </a:prstGeom>
          </p:spPr>
        </p:pic>
        <p:pic>
          <p:nvPicPr>
            <p:cNvPr id="19" name="object 19"/>
            <p:cNvPicPr/>
            <p:nvPr/>
          </p:nvPicPr>
          <p:blipFill>
            <a:blip r:embed="rId7"/>
            <a:stretch>
              <a:fillRect/>
            </a:stretch>
          </p:blipFill>
          <p:spPr>
            <a:xfrm>
              <a:off x="904944" y="579843"/>
              <a:ext cx="65594" cy="65594"/>
            </a:xfrm>
            <a:prstGeom prst="rect">
              <a:avLst/>
            </a:prstGeom>
          </p:spPr>
        </p:pic>
        <p:pic>
          <p:nvPicPr>
            <p:cNvPr id="20" name="object 20"/>
            <p:cNvPicPr/>
            <p:nvPr/>
          </p:nvPicPr>
          <p:blipFill>
            <a:blip r:embed="rId10"/>
            <a:stretch>
              <a:fillRect/>
            </a:stretch>
          </p:blipFill>
          <p:spPr>
            <a:xfrm>
              <a:off x="575049" y="691063"/>
              <a:ext cx="78137" cy="78136"/>
            </a:xfrm>
            <a:prstGeom prst="rect">
              <a:avLst/>
            </a:prstGeom>
          </p:spPr>
        </p:pic>
        <p:pic>
          <p:nvPicPr>
            <p:cNvPr id="21" name="object 21"/>
            <p:cNvPicPr/>
            <p:nvPr/>
          </p:nvPicPr>
          <p:blipFill>
            <a:blip r:embed="rId3"/>
            <a:stretch>
              <a:fillRect/>
            </a:stretch>
          </p:blipFill>
          <p:spPr>
            <a:xfrm>
              <a:off x="454963" y="684488"/>
              <a:ext cx="84147" cy="84146"/>
            </a:xfrm>
            <a:prstGeom prst="rect">
              <a:avLst/>
            </a:prstGeom>
          </p:spPr>
        </p:pic>
        <p:pic>
          <p:nvPicPr>
            <p:cNvPr id="22" name="object 22"/>
            <p:cNvPicPr/>
            <p:nvPr/>
          </p:nvPicPr>
          <p:blipFill>
            <a:blip r:embed="rId5"/>
            <a:stretch>
              <a:fillRect/>
            </a:stretch>
          </p:blipFill>
          <p:spPr>
            <a:xfrm>
              <a:off x="689124" y="692780"/>
              <a:ext cx="74703" cy="74704"/>
            </a:xfrm>
            <a:prstGeom prst="rect">
              <a:avLst/>
            </a:prstGeom>
          </p:spPr>
        </p:pic>
        <p:pic>
          <p:nvPicPr>
            <p:cNvPr id="23" name="object 23"/>
            <p:cNvPicPr/>
            <p:nvPr/>
          </p:nvPicPr>
          <p:blipFill>
            <a:blip r:embed="rId6"/>
            <a:stretch>
              <a:fillRect/>
            </a:stretch>
          </p:blipFill>
          <p:spPr>
            <a:xfrm>
              <a:off x="799767" y="701750"/>
              <a:ext cx="69237" cy="69237"/>
            </a:xfrm>
            <a:prstGeom prst="rect">
              <a:avLst/>
            </a:prstGeom>
          </p:spPr>
        </p:pic>
        <p:pic>
          <p:nvPicPr>
            <p:cNvPr id="24" name="object 24"/>
            <p:cNvPicPr/>
            <p:nvPr/>
          </p:nvPicPr>
          <p:blipFill>
            <a:blip r:embed="rId7"/>
            <a:stretch>
              <a:fillRect/>
            </a:stretch>
          </p:blipFill>
          <p:spPr>
            <a:xfrm>
              <a:off x="904944" y="697617"/>
              <a:ext cx="65594" cy="65594"/>
            </a:xfrm>
            <a:prstGeom prst="rect">
              <a:avLst/>
            </a:prstGeom>
          </p:spPr>
        </p:pic>
      </p:grpSp>
      <p:sp>
        <p:nvSpPr>
          <p:cNvPr id="25" name="object 25"/>
          <p:cNvSpPr txBox="1">
            <a:spLocks noGrp="1"/>
          </p:cNvSpPr>
          <p:nvPr>
            <p:ph type="title"/>
          </p:nvPr>
        </p:nvSpPr>
        <p:spPr>
          <a:xfrm>
            <a:off x="1205967" y="320735"/>
            <a:ext cx="2692400" cy="482600"/>
          </a:xfrm>
          <a:prstGeom prst="rect">
            <a:avLst/>
          </a:prstGeom>
        </p:spPr>
        <p:txBody>
          <a:bodyPr vert="horz" wrap="square" lIns="0" tIns="12700" rIns="0" bIns="0" rtlCol="0">
            <a:spAutoFit/>
          </a:bodyPr>
          <a:lstStyle/>
          <a:p>
            <a:pPr marL="12700">
              <a:lnSpc>
                <a:spcPct val="100000"/>
              </a:lnSpc>
              <a:spcBef>
                <a:spcPts val="100"/>
              </a:spcBef>
            </a:pPr>
            <a:r>
              <a:rPr spc="-10"/>
              <a:t>误差来源与分类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477192" y="1927705"/>
            <a:ext cx="5791871" cy="3625167"/>
          </a:xfrm>
          <a:prstGeom prst="rect">
            <a:avLst/>
          </a:prstGeom>
        </p:spPr>
      </p:pic>
      <p:grpSp>
        <p:nvGrpSpPr>
          <p:cNvPr id="3" name="object 3"/>
          <p:cNvGrpSpPr/>
          <p:nvPr/>
        </p:nvGrpSpPr>
        <p:grpSpPr>
          <a:xfrm>
            <a:off x="454963" y="331167"/>
            <a:ext cx="309245" cy="85090"/>
            <a:chOff x="454963" y="331167"/>
            <a:chExt cx="309245" cy="85090"/>
          </a:xfrm>
        </p:grpSpPr>
        <p:pic>
          <p:nvPicPr>
            <p:cNvPr id="4" name="object 4"/>
            <p:cNvPicPr/>
            <p:nvPr/>
          </p:nvPicPr>
          <p:blipFill>
            <a:blip r:embed="rId3"/>
            <a:stretch>
              <a:fillRect/>
            </a:stretch>
          </p:blipFill>
          <p:spPr>
            <a:xfrm>
              <a:off x="454963" y="331167"/>
              <a:ext cx="84147" cy="84146"/>
            </a:xfrm>
            <a:prstGeom prst="rect">
              <a:avLst/>
            </a:prstGeom>
          </p:spPr>
        </p:pic>
        <p:pic>
          <p:nvPicPr>
            <p:cNvPr id="5" name="object 5"/>
            <p:cNvPicPr/>
            <p:nvPr/>
          </p:nvPicPr>
          <p:blipFill>
            <a:blip r:embed="rId4"/>
            <a:stretch>
              <a:fillRect/>
            </a:stretch>
          </p:blipFill>
          <p:spPr>
            <a:xfrm>
              <a:off x="575049" y="337742"/>
              <a:ext cx="78137" cy="78136"/>
            </a:xfrm>
            <a:prstGeom prst="rect">
              <a:avLst/>
            </a:prstGeom>
          </p:spPr>
        </p:pic>
        <p:pic>
          <p:nvPicPr>
            <p:cNvPr id="6" name="object 6"/>
            <p:cNvPicPr/>
            <p:nvPr/>
          </p:nvPicPr>
          <p:blipFill>
            <a:blip r:embed="rId5"/>
            <a:stretch>
              <a:fillRect/>
            </a:stretch>
          </p:blipFill>
          <p:spPr>
            <a:xfrm>
              <a:off x="689124" y="339459"/>
              <a:ext cx="74704" cy="74703"/>
            </a:xfrm>
            <a:prstGeom prst="rect">
              <a:avLst/>
            </a:prstGeom>
          </p:spPr>
        </p:pic>
      </p:grpSp>
      <p:grpSp>
        <p:nvGrpSpPr>
          <p:cNvPr id="7" name="object 7"/>
          <p:cNvGrpSpPr/>
          <p:nvPr/>
        </p:nvGrpSpPr>
        <p:grpSpPr>
          <a:xfrm>
            <a:off x="799767" y="344296"/>
            <a:ext cx="170815" cy="73660"/>
            <a:chOff x="799767" y="344296"/>
            <a:chExt cx="170815" cy="73660"/>
          </a:xfrm>
        </p:grpSpPr>
        <p:pic>
          <p:nvPicPr>
            <p:cNvPr id="8" name="object 8"/>
            <p:cNvPicPr/>
            <p:nvPr/>
          </p:nvPicPr>
          <p:blipFill>
            <a:blip r:embed="rId6"/>
            <a:stretch>
              <a:fillRect/>
            </a:stretch>
          </p:blipFill>
          <p:spPr>
            <a:xfrm>
              <a:off x="904944" y="344296"/>
              <a:ext cx="65594" cy="65593"/>
            </a:xfrm>
            <a:prstGeom prst="rect">
              <a:avLst/>
            </a:prstGeom>
          </p:spPr>
        </p:pic>
        <p:pic>
          <p:nvPicPr>
            <p:cNvPr id="9" name="object 9"/>
            <p:cNvPicPr/>
            <p:nvPr/>
          </p:nvPicPr>
          <p:blipFill>
            <a:blip r:embed="rId7"/>
            <a:stretch>
              <a:fillRect/>
            </a:stretch>
          </p:blipFill>
          <p:spPr>
            <a:xfrm>
              <a:off x="799767" y="348429"/>
              <a:ext cx="69238" cy="69237"/>
            </a:xfrm>
            <a:prstGeom prst="rect">
              <a:avLst/>
            </a:prstGeom>
          </p:spPr>
        </p:pic>
      </p:grpSp>
      <p:grpSp>
        <p:nvGrpSpPr>
          <p:cNvPr id="10" name="object 10"/>
          <p:cNvGrpSpPr/>
          <p:nvPr/>
        </p:nvGrpSpPr>
        <p:grpSpPr>
          <a:xfrm>
            <a:off x="454963" y="448941"/>
            <a:ext cx="515620" cy="322580"/>
            <a:chOff x="454963" y="448941"/>
            <a:chExt cx="515620" cy="322580"/>
          </a:xfrm>
        </p:grpSpPr>
        <p:pic>
          <p:nvPicPr>
            <p:cNvPr id="11" name="object 11"/>
            <p:cNvPicPr/>
            <p:nvPr/>
          </p:nvPicPr>
          <p:blipFill>
            <a:blip r:embed="rId8"/>
            <a:stretch>
              <a:fillRect/>
            </a:stretch>
          </p:blipFill>
          <p:spPr>
            <a:xfrm>
              <a:off x="454963" y="448941"/>
              <a:ext cx="84147" cy="84146"/>
            </a:xfrm>
            <a:prstGeom prst="rect">
              <a:avLst/>
            </a:prstGeom>
          </p:spPr>
        </p:pic>
        <p:pic>
          <p:nvPicPr>
            <p:cNvPr id="12" name="object 12"/>
            <p:cNvPicPr/>
            <p:nvPr/>
          </p:nvPicPr>
          <p:blipFill>
            <a:blip r:embed="rId4"/>
            <a:stretch>
              <a:fillRect/>
            </a:stretch>
          </p:blipFill>
          <p:spPr>
            <a:xfrm>
              <a:off x="575049" y="455516"/>
              <a:ext cx="78137" cy="78136"/>
            </a:xfrm>
            <a:prstGeom prst="rect">
              <a:avLst/>
            </a:prstGeom>
          </p:spPr>
        </p:pic>
        <p:pic>
          <p:nvPicPr>
            <p:cNvPr id="13" name="object 13"/>
            <p:cNvPicPr/>
            <p:nvPr/>
          </p:nvPicPr>
          <p:blipFill>
            <a:blip r:embed="rId5"/>
            <a:stretch>
              <a:fillRect/>
            </a:stretch>
          </p:blipFill>
          <p:spPr>
            <a:xfrm>
              <a:off x="689124" y="457232"/>
              <a:ext cx="74703" cy="74704"/>
            </a:xfrm>
            <a:prstGeom prst="rect">
              <a:avLst/>
            </a:prstGeom>
          </p:spPr>
        </p:pic>
        <p:pic>
          <p:nvPicPr>
            <p:cNvPr id="14" name="object 14"/>
            <p:cNvPicPr/>
            <p:nvPr/>
          </p:nvPicPr>
          <p:blipFill>
            <a:blip r:embed="rId9"/>
            <a:stretch>
              <a:fillRect/>
            </a:stretch>
          </p:blipFill>
          <p:spPr>
            <a:xfrm>
              <a:off x="799767" y="466202"/>
              <a:ext cx="69237" cy="69237"/>
            </a:xfrm>
            <a:prstGeom prst="rect">
              <a:avLst/>
            </a:prstGeom>
          </p:spPr>
        </p:pic>
        <p:pic>
          <p:nvPicPr>
            <p:cNvPr id="15" name="object 15"/>
            <p:cNvPicPr/>
            <p:nvPr/>
          </p:nvPicPr>
          <p:blipFill>
            <a:blip r:embed="rId8"/>
            <a:stretch>
              <a:fillRect/>
            </a:stretch>
          </p:blipFill>
          <p:spPr>
            <a:xfrm>
              <a:off x="454963" y="566714"/>
              <a:ext cx="84147" cy="84146"/>
            </a:xfrm>
            <a:prstGeom prst="rect">
              <a:avLst/>
            </a:prstGeom>
          </p:spPr>
        </p:pic>
        <p:pic>
          <p:nvPicPr>
            <p:cNvPr id="16" name="object 16"/>
            <p:cNvPicPr/>
            <p:nvPr/>
          </p:nvPicPr>
          <p:blipFill>
            <a:blip r:embed="rId6"/>
            <a:stretch>
              <a:fillRect/>
            </a:stretch>
          </p:blipFill>
          <p:spPr>
            <a:xfrm>
              <a:off x="904944" y="462069"/>
              <a:ext cx="65594" cy="65594"/>
            </a:xfrm>
            <a:prstGeom prst="rect">
              <a:avLst/>
            </a:prstGeom>
          </p:spPr>
        </p:pic>
        <p:pic>
          <p:nvPicPr>
            <p:cNvPr id="17" name="object 17"/>
            <p:cNvPicPr/>
            <p:nvPr/>
          </p:nvPicPr>
          <p:blipFill>
            <a:blip r:embed="rId10"/>
            <a:stretch>
              <a:fillRect/>
            </a:stretch>
          </p:blipFill>
          <p:spPr>
            <a:xfrm>
              <a:off x="689124" y="575006"/>
              <a:ext cx="74703" cy="74704"/>
            </a:xfrm>
            <a:prstGeom prst="rect">
              <a:avLst/>
            </a:prstGeom>
          </p:spPr>
        </p:pic>
        <p:pic>
          <p:nvPicPr>
            <p:cNvPr id="18" name="object 18"/>
            <p:cNvPicPr/>
            <p:nvPr/>
          </p:nvPicPr>
          <p:blipFill>
            <a:blip r:embed="rId11"/>
            <a:stretch>
              <a:fillRect/>
            </a:stretch>
          </p:blipFill>
          <p:spPr>
            <a:xfrm>
              <a:off x="575049" y="573290"/>
              <a:ext cx="78137" cy="78136"/>
            </a:xfrm>
            <a:prstGeom prst="rect">
              <a:avLst/>
            </a:prstGeom>
          </p:spPr>
        </p:pic>
        <p:pic>
          <p:nvPicPr>
            <p:cNvPr id="19" name="object 19"/>
            <p:cNvPicPr/>
            <p:nvPr/>
          </p:nvPicPr>
          <p:blipFill>
            <a:blip r:embed="rId9"/>
            <a:stretch>
              <a:fillRect/>
            </a:stretch>
          </p:blipFill>
          <p:spPr>
            <a:xfrm>
              <a:off x="799767" y="583976"/>
              <a:ext cx="69237" cy="69237"/>
            </a:xfrm>
            <a:prstGeom prst="rect">
              <a:avLst/>
            </a:prstGeom>
          </p:spPr>
        </p:pic>
        <p:pic>
          <p:nvPicPr>
            <p:cNvPr id="20" name="object 20"/>
            <p:cNvPicPr/>
            <p:nvPr/>
          </p:nvPicPr>
          <p:blipFill>
            <a:blip r:embed="rId6"/>
            <a:stretch>
              <a:fillRect/>
            </a:stretch>
          </p:blipFill>
          <p:spPr>
            <a:xfrm>
              <a:off x="904944" y="579843"/>
              <a:ext cx="65594" cy="65594"/>
            </a:xfrm>
            <a:prstGeom prst="rect">
              <a:avLst/>
            </a:prstGeom>
          </p:spPr>
        </p:pic>
        <p:pic>
          <p:nvPicPr>
            <p:cNvPr id="21" name="object 21"/>
            <p:cNvPicPr/>
            <p:nvPr/>
          </p:nvPicPr>
          <p:blipFill>
            <a:blip r:embed="rId3"/>
            <a:stretch>
              <a:fillRect/>
            </a:stretch>
          </p:blipFill>
          <p:spPr>
            <a:xfrm>
              <a:off x="454963" y="684488"/>
              <a:ext cx="84147" cy="84146"/>
            </a:xfrm>
            <a:prstGeom prst="rect">
              <a:avLst/>
            </a:prstGeom>
          </p:spPr>
        </p:pic>
        <p:pic>
          <p:nvPicPr>
            <p:cNvPr id="22" name="object 22"/>
            <p:cNvPicPr/>
            <p:nvPr/>
          </p:nvPicPr>
          <p:blipFill>
            <a:blip r:embed="rId11"/>
            <a:stretch>
              <a:fillRect/>
            </a:stretch>
          </p:blipFill>
          <p:spPr>
            <a:xfrm>
              <a:off x="575049" y="691063"/>
              <a:ext cx="78137" cy="78136"/>
            </a:xfrm>
            <a:prstGeom prst="rect">
              <a:avLst/>
            </a:prstGeom>
          </p:spPr>
        </p:pic>
        <p:pic>
          <p:nvPicPr>
            <p:cNvPr id="23" name="object 23"/>
            <p:cNvPicPr/>
            <p:nvPr/>
          </p:nvPicPr>
          <p:blipFill>
            <a:blip r:embed="rId5"/>
            <a:stretch>
              <a:fillRect/>
            </a:stretch>
          </p:blipFill>
          <p:spPr>
            <a:xfrm>
              <a:off x="689124" y="692780"/>
              <a:ext cx="74703" cy="74704"/>
            </a:xfrm>
            <a:prstGeom prst="rect">
              <a:avLst/>
            </a:prstGeom>
          </p:spPr>
        </p:pic>
        <p:pic>
          <p:nvPicPr>
            <p:cNvPr id="24" name="object 24"/>
            <p:cNvPicPr/>
            <p:nvPr/>
          </p:nvPicPr>
          <p:blipFill>
            <a:blip r:embed="rId7"/>
            <a:stretch>
              <a:fillRect/>
            </a:stretch>
          </p:blipFill>
          <p:spPr>
            <a:xfrm>
              <a:off x="799767" y="701750"/>
              <a:ext cx="69237" cy="69237"/>
            </a:xfrm>
            <a:prstGeom prst="rect">
              <a:avLst/>
            </a:prstGeom>
          </p:spPr>
        </p:pic>
        <p:pic>
          <p:nvPicPr>
            <p:cNvPr id="25" name="object 25"/>
            <p:cNvPicPr/>
            <p:nvPr/>
          </p:nvPicPr>
          <p:blipFill>
            <a:blip r:embed="rId6"/>
            <a:stretch>
              <a:fillRect/>
            </a:stretch>
          </p:blipFill>
          <p:spPr>
            <a:xfrm>
              <a:off x="904944" y="697617"/>
              <a:ext cx="65594" cy="65594"/>
            </a:xfrm>
            <a:prstGeom prst="rect">
              <a:avLst/>
            </a:prstGeom>
          </p:spPr>
        </p:pic>
      </p:grpSp>
      <p:sp>
        <p:nvSpPr>
          <p:cNvPr id="26" name="object 26"/>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pc="-10"/>
              <a:t>误差传递与减小方法</a:t>
            </a:r>
          </a:p>
        </p:txBody>
      </p:sp>
      <p:sp>
        <p:nvSpPr>
          <p:cNvPr id="27" name="object 27"/>
          <p:cNvSpPr txBox="1"/>
          <p:nvPr/>
        </p:nvSpPr>
        <p:spPr>
          <a:xfrm>
            <a:off x="7863129" y="1443503"/>
            <a:ext cx="3317240" cy="4573270"/>
          </a:xfrm>
          <a:prstGeom prst="rect">
            <a:avLst/>
          </a:prstGeom>
        </p:spPr>
        <p:txBody>
          <a:bodyPr vert="horz" wrap="square" lIns="0" tIns="15875" rIns="0" bIns="0" rtlCol="0">
            <a:spAutoFit/>
          </a:bodyPr>
          <a:lstStyle/>
          <a:p>
            <a:pPr marL="12700">
              <a:lnSpc>
                <a:spcPct val="100000"/>
              </a:lnSpc>
              <a:spcBef>
                <a:spcPts val="125"/>
              </a:spcBef>
            </a:pPr>
            <a:r>
              <a:rPr sz="2000" b="1">
                <a:solidFill>
                  <a:srgbClr val="00B6FF"/>
                </a:solidFill>
                <a:latin typeface="微软雅黑"/>
                <a:cs typeface="微软雅黑"/>
              </a:rPr>
              <a:t>误差传</a:t>
            </a:r>
            <a:r>
              <a:rPr sz="2000" b="1" spc="-50">
                <a:solidFill>
                  <a:srgbClr val="00B6FF"/>
                </a:solidFill>
                <a:latin typeface="微软雅黑"/>
                <a:cs typeface="微软雅黑"/>
              </a:rPr>
              <a:t>递</a:t>
            </a:r>
            <a:endParaRPr sz="2000">
              <a:latin typeface="微软雅黑"/>
              <a:cs typeface="微软雅黑"/>
            </a:endParaRPr>
          </a:p>
          <a:p>
            <a:pPr marL="65405" marR="195580" algn="just">
              <a:lnSpc>
                <a:spcPct val="150000"/>
              </a:lnSpc>
              <a:spcBef>
                <a:spcPts val="2135"/>
              </a:spcBef>
            </a:pPr>
            <a:r>
              <a:rPr sz="1500" spc="-5">
                <a:solidFill>
                  <a:srgbClr val="FFFFFF"/>
                </a:solidFill>
                <a:latin typeface="微软雅黑"/>
                <a:cs typeface="微软雅黑"/>
              </a:rPr>
              <a:t>误差在实验结果中的传递是一个复杂的过程，涉及到多个因素之间的相互影响。通过数学模型和计算，可以预测和评估误差对实验结果的影响。</a:t>
            </a:r>
            <a:endParaRPr sz="1500">
              <a:latin typeface="微软雅黑"/>
              <a:cs typeface="微软雅黑"/>
            </a:endParaRPr>
          </a:p>
          <a:p>
            <a:pPr>
              <a:lnSpc>
                <a:spcPct val="100000"/>
              </a:lnSpc>
              <a:spcBef>
                <a:spcPts val="75"/>
              </a:spcBef>
            </a:pPr>
            <a:endParaRPr sz="2000">
              <a:latin typeface="微软雅黑"/>
              <a:cs typeface="微软雅黑"/>
            </a:endParaRPr>
          </a:p>
          <a:p>
            <a:pPr marL="12700">
              <a:lnSpc>
                <a:spcPct val="100000"/>
              </a:lnSpc>
            </a:pPr>
            <a:r>
              <a:rPr sz="2000" b="1">
                <a:solidFill>
                  <a:srgbClr val="00B6FF"/>
                </a:solidFill>
                <a:latin typeface="微软雅黑"/>
                <a:cs typeface="微软雅黑"/>
              </a:rPr>
              <a:t>减小方</a:t>
            </a:r>
            <a:r>
              <a:rPr sz="2000" b="1" spc="-50">
                <a:solidFill>
                  <a:srgbClr val="00B6FF"/>
                </a:solidFill>
                <a:latin typeface="微软雅黑"/>
                <a:cs typeface="微软雅黑"/>
              </a:rPr>
              <a:t>法</a:t>
            </a:r>
            <a:endParaRPr sz="2000">
              <a:latin typeface="微软雅黑"/>
              <a:cs typeface="微软雅黑"/>
            </a:endParaRPr>
          </a:p>
          <a:p>
            <a:pPr marL="65405" marR="5080">
              <a:lnSpc>
                <a:spcPct val="150000"/>
              </a:lnSpc>
              <a:spcBef>
                <a:spcPts val="785"/>
              </a:spcBef>
            </a:pPr>
            <a:r>
              <a:rPr sz="1500" spc="-5">
                <a:solidFill>
                  <a:srgbClr val="FFFFFF"/>
                </a:solidFill>
                <a:latin typeface="微软雅黑"/>
                <a:cs typeface="微软雅黑"/>
              </a:rPr>
              <a:t>为了减小误差，可以采用高精度的测</a:t>
            </a:r>
            <a:r>
              <a:rPr sz="1500" spc="-50">
                <a:solidFill>
                  <a:srgbClr val="FFFFFF"/>
                </a:solidFill>
                <a:latin typeface="微软雅黑"/>
                <a:cs typeface="微软雅黑"/>
              </a:rPr>
              <a:t> </a:t>
            </a:r>
            <a:r>
              <a:rPr sz="1500" spc="-5">
                <a:solidFill>
                  <a:srgbClr val="FFFFFF"/>
                </a:solidFill>
                <a:latin typeface="微软雅黑"/>
                <a:cs typeface="微软雅黑"/>
              </a:rPr>
              <a:t>量设备、提高操作技能、优化实验环</a:t>
            </a:r>
            <a:r>
              <a:rPr sz="1500" spc="-50">
                <a:solidFill>
                  <a:srgbClr val="FFFFFF"/>
                </a:solidFill>
                <a:latin typeface="微软雅黑"/>
                <a:cs typeface="微软雅黑"/>
              </a:rPr>
              <a:t> </a:t>
            </a:r>
            <a:r>
              <a:rPr sz="1500" spc="-5">
                <a:solidFill>
                  <a:srgbClr val="FFFFFF"/>
                </a:solidFill>
                <a:latin typeface="微软雅黑"/>
                <a:cs typeface="微软雅黑"/>
              </a:rPr>
              <a:t>境等方法。此外，多次测量求平均值、采用合适的修正公式等方法也可以减</a:t>
            </a:r>
            <a:r>
              <a:rPr sz="1500" spc="-50">
                <a:solidFill>
                  <a:srgbClr val="FFFFFF"/>
                </a:solidFill>
                <a:latin typeface="微软雅黑"/>
                <a:cs typeface="微软雅黑"/>
              </a:rPr>
              <a:t> </a:t>
            </a:r>
            <a:r>
              <a:rPr sz="1500" spc="-15">
                <a:solidFill>
                  <a:srgbClr val="FFFFFF"/>
                </a:solidFill>
                <a:latin typeface="微软雅黑"/>
                <a:cs typeface="微软雅黑"/>
              </a:rPr>
              <a:t>小误差。</a:t>
            </a:r>
            <a:endParaRPr sz="1500">
              <a:latin typeface="微软雅黑"/>
              <a:cs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p:nvPr/>
        </p:nvSpPr>
        <p:spPr>
          <a:xfrm>
            <a:off x="4383087" y="3477659"/>
            <a:ext cx="3425825" cy="608330"/>
          </a:xfrm>
          <a:prstGeom prst="rect">
            <a:avLst/>
          </a:prstGeom>
        </p:spPr>
        <p:txBody>
          <a:bodyPr vert="horz" wrap="square" lIns="0" tIns="15875" rIns="0" bIns="0" rtlCol="0">
            <a:spAutoFit/>
          </a:bodyPr>
          <a:lstStyle/>
          <a:p>
            <a:pPr marL="12700">
              <a:lnSpc>
                <a:spcPct val="100000"/>
              </a:lnSpc>
              <a:spcBef>
                <a:spcPts val="125"/>
              </a:spcBef>
            </a:pPr>
            <a:r>
              <a:rPr sz="3800" b="1" spc="-10">
                <a:solidFill>
                  <a:srgbClr val="00B6FF"/>
                </a:solidFill>
                <a:latin typeface="微软雅黑"/>
                <a:cs typeface="微软雅黑"/>
              </a:rPr>
              <a:t>实验步骤与操作</a:t>
            </a:r>
            <a:endParaRPr sz="3800">
              <a:latin typeface="微软雅黑"/>
              <a:cs typeface="微软雅黑"/>
            </a:endParaRPr>
          </a:p>
        </p:txBody>
      </p:sp>
      <p:pic>
        <p:nvPicPr>
          <p:cNvPr id="4" name="object 4"/>
          <p:cNvPicPr/>
          <p:nvPr/>
        </p:nvPicPr>
        <p:blipFill>
          <a:blip r:embed="rId3"/>
          <a:stretch>
            <a:fillRect/>
          </a:stretch>
        </p:blipFill>
        <p:spPr>
          <a:xfrm>
            <a:off x="530710" y="774551"/>
            <a:ext cx="493417" cy="493416"/>
          </a:xfrm>
          <a:prstGeom prst="rect">
            <a:avLst/>
          </a:prstGeom>
        </p:spPr>
      </p:pic>
      <p:pic>
        <p:nvPicPr>
          <p:cNvPr id="5" name="object 5"/>
          <p:cNvPicPr/>
          <p:nvPr/>
        </p:nvPicPr>
        <p:blipFill>
          <a:blip r:embed="rId4"/>
          <a:stretch>
            <a:fillRect/>
          </a:stretch>
        </p:blipFill>
        <p:spPr>
          <a:xfrm>
            <a:off x="10591665" y="5593079"/>
            <a:ext cx="689836" cy="689835"/>
          </a:xfrm>
          <a:prstGeom prst="rect">
            <a:avLst/>
          </a:prstGeom>
        </p:spPr>
      </p:pic>
      <p:sp>
        <p:nvSpPr>
          <p:cNvPr id="6" name="object 6"/>
          <p:cNvSpPr txBox="1"/>
          <p:nvPr/>
        </p:nvSpPr>
        <p:spPr>
          <a:xfrm>
            <a:off x="5485011" y="1813920"/>
            <a:ext cx="1221105" cy="254000"/>
          </a:xfrm>
          <a:prstGeom prst="rect">
            <a:avLst/>
          </a:prstGeom>
        </p:spPr>
        <p:txBody>
          <a:bodyPr vert="horz" wrap="square" lIns="0" tIns="12700" rIns="0" bIns="0" rtlCol="0">
            <a:spAutoFit/>
          </a:bodyPr>
          <a:lstStyle/>
          <a:p>
            <a:pPr marL="12700">
              <a:lnSpc>
                <a:spcPct val="100000"/>
              </a:lnSpc>
              <a:spcBef>
                <a:spcPts val="100"/>
              </a:spcBef>
            </a:pPr>
            <a:r>
              <a:rPr sz="1500" b="1" spc="-10">
                <a:solidFill>
                  <a:srgbClr val="66D3FF"/>
                </a:solidFill>
                <a:latin typeface="微软雅黑"/>
                <a:cs typeface="微软雅黑"/>
              </a:rPr>
              <a:t>CATALOGUE</a:t>
            </a:r>
            <a:endParaRPr sz="1500">
              <a:latin typeface="微软雅黑"/>
              <a:cs typeface="微软雅黑"/>
            </a:endParaRPr>
          </a:p>
        </p:txBody>
      </p:sp>
      <p:sp>
        <p:nvSpPr>
          <p:cNvPr id="7" name="object 7"/>
          <p:cNvSpPr txBox="1">
            <a:spLocks noGrp="1"/>
          </p:cNvSpPr>
          <p:nvPr>
            <p:ph type="title"/>
          </p:nvPr>
        </p:nvSpPr>
        <p:spPr>
          <a:xfrm>
            <a:off x="5484146" y="256233"/>
            <a:ext cx="1222375" cy="1191260"/>
          </a:xfrm>
          <a:prstGeom prst="rect">
            <a:avLst/>
          </a:prstGeom>
        </p:spPr>
        <p:txBody>
          <a:bodyPr vert="horz" wrap="square" lIns="0" tIns="12700" rIns="0" bIns="0" rtlCol="0">
            <a:spAutoFit/>
          </a:bodyPr>
          <a:lstStyle/>
          <a:p>
            <a:pPr marL="12700">
              <a:lnSpc>
                <a:spcPct val="100000"/>
              </a:lnSpc>
              <a:spcBef>
                <a:spcPts val="100"/>
              </a:spcBef>
            </a:pPr>
            <a:r>
              <a:rPr sz="7650" spc="-25">
                <a:solidFill>
                  <a:srgbClr val="FFFFFF"/>
                </a:solidFill>
              </a:rPr>
              <a:t>03</a:t>
            </a:r>
            <a:endParaRPr sz="765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863916" y="4745813"/>
            <a:ext cx="425450" cy="265430"/>
          </a:xfrm>
          <a:prstGeom prst="rect">
            <a:avLst/>
          </a:prstGeom>
        </p:spPr>
        <p:txBody>
          <a:bodyPr vert="horz" wrap="square" lIns="0" tIns="15875" rIns="0" bIns="0" rtlCol="0">
            <a:spAutoFit/>
          </a:bodyPr>
          <a:lstStyle/>
          <a:p>
            <a:pPr marL="12700">
              <a:lnSpc>
                <a:spcPct val="100000"/>
              </a:lnSpc>
              <a:spcBef>
                <a:spcPts val="125"/>
              </a:spcBef>
            </a:pPr>
            <a:r>
              <a:rPr sz="1550" b="1">
                <a:solidFill>
                  <a:srgbClr val="00B6FF"/>
                </a:solidFill>
                <a:latin typeface="微软雅黑"/>
                <a:cs typeface="微软雅黑"/>
              </a:rPr>
              <a:t>电</a:t>
            </a:r>
            <a:r>
              <a:rPr sz="1550" b="1" spc="-50">
                <a:solidFill>
                  <a:srgbClr val="00B6FF"/>
                </a:solidFill>
                <a:latin typeface="微软雅黑"/>
                <a:cs typeface="微软雅黑"/>
              </a:rPr>
              <a:t>源</a:t>
            </a:r>
            <a:endParaRPr sz="1550">
              <a:latin typeface="微软雅黑"/>
              <a:cs typeface="微软雅黑"/>
            </a:endParaRPr>
          </a:p>
        </p:txBody>
      </p:sp>
      <p:sp>
        <p:nvSpPr>
          <p:cNvPr id="3" name="object 3"/>
          <p:cNvSpPr txBox="1"/>
          <p:nvPr/>
        </p:nvSpPr>
        <p:spPr>
          <a:xfrm>
            <a:off x="4370528" y="4745813"/>
            <a:ext cx="825500" cy="265430"/>
          </a:xfrm>
          <a:prstGeom prst="rect">
            <a:avLst/>
          </a:prstGeom>
        </p:spPr>
        <p:txBody>
          <a:bodyPr vert="horz" wrap="square" lIns="0" tIns="15875" rIns="0" bIns="0" rtlCol="0">
            <a:spAutoFit/>
          </a:bodyPr>
          <a:lstStyle/>
          <a:p>
            <a:pPr marL="12700">
              <a:lnSpc>
                <a:spcPct val="100000"/>
              </a:lnSpc>
              <a:spcBef>
                <a:spcPts val="125"/>
              </a:spcBef>
            </a:pPr>
            <a:r>
              <a:rPr sz="1550" b="1">
                <a:solidFill>
                  <a:srgbClr val="00B6FF"/>
                </a:solidFill>
                <a:latin typeface="微软雅黑"/>
                <a:cs typeface="微软雅黑"/>
              </a:rPr>
              <a:t>测量仪</a:t>
            </a:r>
            <a:r>
              <a:rPr sz="1550" b="1" spc="-50">
                <a:solidFill>
                  <a:srgbClr val="00B6FF"/>
                </a:solidFill>
                <a:latin typeface="微软雅黑"/>
                <a:cs typeface="微软雅黑"/>
              </a:rPr>
              <a:t>表</a:t>
            </a:r>
            <a:endParaRPr sz="1550">
              <a:latin typeface="微软雅黑"/>
              <a:cs typeface="微软雅黑"/>
            </a:endParaRPr>
          </a:p>
        </p:txBody>
      </p:sp>
      <p:sp>
        <p:nvSpPr>
          <p:cNvPr id="4" name="object 4"/>
          <p:cNvSpPr txBox="1"/>
          <p:nvPr/>
        </p:nvSpPr>
        <p:spPr>
          <a:xfrm>
            <a:off x="6915408" y="4745813"/>
            <a:ext cx="1025525" cy="265430"/>
          </a:xfrm>
          <a:prstGeom prst="rect">
            <a:avLst/>
          </a:prstGeom>
        </p:spPr>
        <p:txBody>
          <a:bodyPr vert="horz" wrap="square" lIns="0" tIns="15875" rIns="0" bIns="0" rtlCol="0">
            <a:spAutoFit/>
          </a:bodyPr>
          <a:lstStyle/>
          <a:p>
            <a:pPr marL="12700">
              <a:lnSpc>
                <a:spcPct val="100000"/>
              </a:lnSpc>
              <a:spcBef>
                <a:spcPts val="125"/>
              </a:spcBef>
            </a:pPr>
            <a:r>
              <a:rPr sz="1550" b="1">
                <a:solidFill>
                  <a:srgbClr val="00B6FF"/>
                </a:solidFill>
                <a:latin typeface="微软雅黑"/>
                <a:cs typeface="微软雅黑"/>
              </a:rPr>
              <a:t>实验电路</a:t>
            </a:r>
            <a:r>
              <a:rPr sz="1550" b="1" spc="-50">
                <a:solidFill>
                  <a:srgbClr val="00B6FF"/>
                </a:solidFill>
                <a:latin typeface="微软雅黑"/>
                <a:cs typeface="微软雅黑"/>
              </a:rPr>
              <a:t>板</a:t>
            </a:r>
            <a:endParaRPr sz="1550">
              <a:latin typeface="微软雅黑"/>
              <a:cs typeface="微软雅黑"/>
            </a:endParaRPr>
          </a:p>
        </p:txBody>
      </p:sp>
      <p:sp>
        <p:nvSpPr>
          <p:cNvPr id="5" name="object 5"/>
          <p:cNvSpPr txBox="1"/>
          <p:nvPr/>
        </p:nvSpPr>
        <p:spPr>
          <a:xfrm>
            <a:off x="9822071" y="4745813"/>
            <a:ext cx="625475" cy="265430"/>
          </a:xfrm>
          <a:prstGeom prst="rect">
            <a:avLst/>
          </a:prstGeom>
        </p:spPr>
        <p:txBody>
          <a:bodyPr vert="horz" wrap="square" lIns="0" tIns="15875" rIns="0" bIns="0" rtlCol="0">
            <a:spAutoFit/>
          </a:bodyPr>
          <a:lstStyle/>
          <a:p>
            <a:pPr marL="12700">
              <a:lnSpc>
                <a:spcPct val="100000"/>
              </a:lnSpc>
              <a:spcBef>
                <a:spcPts val="125"/>
              </a:spcBef>
            </a:pPr>
            <a:r>
              <a:rPr sz="1550" b="1">
                <a:solidFill>
                  <a:srgbClr val="00B6FF"/>
                </a:solidFill>
                <a:latin typeface="微软雅黑"/>
                <a:cs typeface="微软雅黑"/>
              </a:rPr>
              <a:t>连接</a:t>
            </a:r>
            <a:r>
              <a:rPr sz="1550" b="1" spc="-50">
                <a:solidFill>
                  <a:srgbClr val="00B6FF"/>
                </a:solidFill>
                <a:latin typeface="微软雅黑"/>
                <a:cs typeface="微软雅黑"/>
              </a:rPr>
              <a:t>线</a:t>
            </a:r>
            <a:endParaRPr sz="1550">
              <a:latin typeface="微软雅黑"/>
              <a:cs typeface="微软雅黑"/>
            </a:endParaRPr>
          </a:p>
        </p:txBody>
      </p:sp>
      <p:grpSp>
        <p:nvGrpSpPr>
          <p:cNvPr id="6" name="object 6"/>
          <p:cNvGrpSpPr/>
          <p:nvPr/>
        </p:nvGrpSpPr>
        <p:grpSpPr>
          <a:xfrm>
            <a:off x="454963" y="331167"/>
            <a:ext cx="515620" cy="440055"/>
            <a:chOff x="454963" y="331167"/>
            <a:chExt cx="515620" cy="440055"/>
          </a:xfrm>
        </p:grpSpPr>
        <p:pic>
          <p:nvPicPr>
            <p:cNvPr id="7" name="object 7"/>
            <p:cNvPicPr/>
            <p:nvPr/>
          </p:nvPicPr>
          <p:blipFill>
            <a:blip r:embed="rId2"/>
            <a:stretch>
              <a:fillRect/>
            </a:stretch>
          </p:blipFill>
          <p:spPr>
            <a:xfrm>
              <a:off x="454963" y="331167"/>
              <a:ext cx="84147" cy="84146"/>
            </a:xfrm>
            <a:prstGeom prst="rect">
              <a:avLst/>
            </a:prstGeom>
          </p:spPr>
        </p:pic>
        <p:pic>
          <p:nvPicPr>
            <p:cNvPr id="8" name="object 8"/>
            <p:cNvPicPr/>
            <p:nvPr/>
          </p:nvPicPr>
          <p:blipFill>
            <a:blip r:embed="rId3"/>
            <a:stretch>
              <a:fillRect/>
            </a:stretch>
          </p:blipFill>
          <p:spPr>
            <a:xfrm>
              <a:off x="689124" y="339459"/>
              <a:ext cx="74704" cy="74703"/>
            </a:xfrm>
            <a:prstGeom prst="rect">
              <a:avLst/>
            </a:prstGeom>
          </p:spPr>
        </p:pic>
        <p:pic>
          <p:nvPicPr>
            <p:cNvPr id="9" name="object 9"/>
            <p:cNvPicPr/>
            <p:nvPr/>
          </p:nvPicPr>
          <p:blipFill>
            <a:blip r:embed="rId4"/>
            <a:stretch>
              <a:fillRect/>
            </a:stretch>
          </p:blipFill>
          <p:spPr>
            <a:xfrm>
              <a:off x="575049" y="337742"/>
              <a:ext cx="78137" cy="78136"/>
            </a:xfrm>
            <a:prstGeom prst="rect">
              <a:avLst/>
            </a:prstGeom>
          </p:spPr>
        </p:pic>
        <p:pic>
          <p:nvPicPr>
            <p:cNvPr id="10" name="object 10"/>
            <p:cNvPicPr/>
            <p:nvPr/>
          </p:nvPicPr>
          <p:blipFill>
            <a:blip r:embed="rId5"/>
            <a:stretch>
              <a:fillRect/>
            </a:stretch>
          </p:blipFill>
          <p:spPr>
            <a:xfrm>
              <a:off x="799767" y="348429"/>
              <a:ext cx="69238" cy="69237"/>
            </a:xfrm>
            <a:prstGeom prst="rect">
              <a:avLst/>
            </a:prstGeom>
          </p:spPr>
        </p:pic>
        <p:pic>
          <p:nvPicPr>
            <p:cNvPr id="11" name="object 11"/>
            <p:cNvPicPr/>
            <p:nvPr/>
          </p:nvPicPr>
          <p:blipFill>
            <a:blip r:embed="rId6"/>
            <a:stretch>
              <a:fillRect/>
            </a:stretch>
          </p:blipFill>
          <p:spPr>
            <a:xfrm>
              <a:off x="904944" y="344296"/>
              <a:ext cx="65594" cy="65593"/>
            </a:xfrm>
            <a:prstGeom prst="rect">
              <a:avLst/>
            </a:prstGeom>
          </p:spPr>
        </p:pic>
        <p:pic>
          <p:nvPicPr>
            <p:cNvPr id="12" name="object 12"/>
            <p:cNvPicPr/>
            <p:nvPr/>
          </p:nvPicPr>
          <p:blipFill>
            <a:blip r:embed="rId7"/>
            <a:stretch>
              <a:fillRect/>
            </a:stretch>
          </p:blipFill>
          <p:spPr>
            <a:xfrm>
              <a:off x="454963" y="448941"/>
              <a:ext cx="84147" cy="84146"/>
            </a:xfrm>
            <a:prstGeom prst="rect">
              <a:avLst/>
            </a:prstGeom>
          </p:spPr>
        </p:pic>
        <p:pic>
          <p:nvPicPr>
            <p:cNvPr id="13" name="object 13"/>
            <p:cNvPicPr/>
            <p:nvPr/>
          </p:nvPicPr>
          <p:blipFill>
            <a:blip r:embed="rId4"/>
            <a:stretch>
              <a:fillRect/>
            </a:stretch>
          </p:blipFill>
          <p:spPr>
            <a:xfrm>
              <a:off x="575049" y="455516"/>
              <a:ext cx="78137" cy="78136"/>
            </a:xfrm>
            <a:prstGeom prst="rect">
              <a:avLst/>
            </a:prstGeom>
          </p:spPr>
        </p:pic>
        <p:pic>
          <p:nvPicPr>
            <p:cNvPr id="14" name="object 14"/>
            <p:cNvPicPr/>
            <p:nvPr/>
          </p:nvPicPr>
          <p:blipFill>
            <a:blip r:embed="rId3"/>
            <a:stretch>
              <a:fillRect/>
            </a:stretch>
          </p:blipFill>
          <p:spPr>
            <a:xfrm>
              <a:off x="689124" y="457232"/>
              <a:ext cx="74703" cy="74704"/>
            </a:xfrm>
            <a:prstGeom prst="rect">
              <a:avLst/>
            </a:prstGeom>
          </p:spPr>
        </p:pic>
        <p:pic>
          <p:nvPicPr>
            <p:cNvPr id="15" name="object 15"/>
            <p:cNvPicPr/>
            <p:nvPr/>
          </p:nvPicPr>
          <p:blipFill>
            <a:blip r:embed="rId8"/>
            <a:stretch>
              <a:fillRect/>
            </a:stretch>
          </p:blipFill>
          <p:spPr>
            <a:xfrm>
              <a:off x="799767" y="466202"/>
              <a:ext cx="69237" cy="69237"/>
            </a:xfrm>
            <a:prstGeom prst="rect">
              <a:avLst/>
            </a:prstGeom>
          </p:spPr>
        </p:pic>
        <p:pic>
          <p:nvPicPr>
            <p:cNvPr id="16" name="object 16"/>
            <p:cNvPicPr/>
            <p:nvPr/>
          </p:nvPicPr>
          <p:blipFill>
            <a:blip r:embed="rId6"/>
            <a:stretch>
              <a:fillRect/>
            </a:stretch>
          </p:blipFill>
          <p:spPr>
            <a:xfrm>
              <a:off x="904944" y="462069"/>
              <a:ext cx="65594" cy="65594"/>
            </a:xfrm>
            <a:prstGeom prst="rect">
              <a:avLst/>
            </a:prstGeom>
          </p:spPr>
        </p:pic>
        <p:pic>
          <p:nvPicPr>
            <p:cNvPr id="17" name="object 17"/>
            <p:cNvPicPr/>
            <p:nvPr/>
          </p:nvPicPr>
          <p:blipFill>
            <a:blip r:embed="rId7"/>
            <a:stretch>
              <a:fillRect/>
            </a:stretch>
          </p:blipFill>
          <p:spPr>
            <a:xfrm>
              <a:off x="454963" y="566714"/>
              <a:ext cx="84147" cy="84146"/>
            </a:xfrm>
            <a:prstGeom prst="rect">
              <a:avLst/>
            </a:prstGeom>
          </p:spPr>
        </p:pic>
        <p:pic>
          <p:nvPicPr>
            <p:cNvPr id="18" name="object 18"/>
            <p:cNvPicPr/>
            <p:nvPr/>
          </p:nvPicPr>
          <p:blipFill>
            <a:blip r:embed="rId9"/>
            <a:stretch>
              <a:fillRect/>
            </a:stretch>
          </p:blipFill>
          <p:spPr>
            <a:xfrm>
              <a:off x="575049" y="573290"/>
              <a:ext cx="78137" cy="78136"/>
            </a:xfrm>
            <a:prstGeom prst="rect">
              <a:avLst/>
            </a:prstGeom>
          </p:spPr>
        </p:pic>
        <p:pic>
          <p:nvPicPr>
            <p:cNvPr id="19" name="object 19"/>
            <p:cNvPicPr/>
            <p:nvPr/>
          </p:nvPicPr>
          <p:blipFill>
            <a:blip r:embed="rId10"/>
            <a:stretch>
              <a:fillRect/>
            </a:stretch>
          </p:blipFill>
          <p:spPr>
            <a:xfrm>
              <a:off x="689124" y="575006"/>
              <a:ext cx="74703" cy="74704"/>
            </a:xfrm>
            <a:prstGeom prst="rect">
              <a:avLst/>
            </a:prstGeom>
          </p:spPr>
        </p:pic>
        <p:pic>
          <p:nvPicPr>
            <p:cNvPr id="20" name="object 20"/>
            <p:cNvPicPr/>
            <p:nvPr/>
          </p:nvPicPr>
          <p:blipFill>
            <a:blip r:embed="rId8"/>
            <a:stretch>
              <a:fillRect/>
            </a:stretch>
          </p:blipFill>
          <p:spPr>
            <a:xfrm>
              <a:off x="799767" y="583976"/>
              <a:ext cx="69237" cy="69237"/>
            </a:xfrm>
            <a:prstGeom prst="rect">
              <a:avLst/>
            </a:prstGeom>
          </p:spPr>
        </p:pic>
        <p:pic>
          <p:nvPicPr>
            <p:cNvPr id="21" name="object 21"/>
            <p:cNvPicPr/>
            <p:nvPr/>
          </p:nvPicPr>
          <p:blipFill>
            <a:blip r:embed="rId6"/>
            <a:stretch>
              <a:fillRect/>
            </a:stretch>
          </p:blipFill>
          <p:spPr>
            <a:xfrm>
              <a:off x="904944" y="579843"/>
              <a:ext cx="65594" cy="65594"/>
            </a:xfrm>
            <a:prstGeom prst="rect">
              <a:avLst/>
            </a:prstGeom>
          </p:spPr>
        </p:pic>
        <p:pic>
          <p:nvPicPr>
            <p:cNvPr id="22" name="object 22"/>
            <p:cNvPicPr/>
            <p:nvPr/>
          </p:nvPicPr>
          <p:blipFill>
            <a:blip r:embed="rId2"/>
            <a:stretch>
              <a:fillRect/>
            </a:stretch>
          </p:blipFill>
          <p:spPr>
            <a:xfrm>
              <a:off x="454963" y="684488"/>
              <a:ext cx="84147" cy="84146"/>
            </a:xfrm>
            <a:prstGeom prst="rect">
              <a:avLst/>
            </a:prstGeom>
          </p:spPr>
        </p:pic>
        <p:pic>
          <p:nvPicPr>
            <p:cNvPr id="23" name="object 23"/>
            <p:cNvPicPr/>
            <p:nvPr/>
          </p:nvPicPr>
          <p:blipFill>
            <a:blip r:embed="rId9"/>
            <a:stretch>
              <a:fillRect/>
            </a:stretch>
          </p:blipFill>
          <p:spPr>
            <a:xfrm>
              <a:off x="575049" y="691063"/>
              <a:ext cx="78137" cy="78136"/>
            </a:xfrm>
            <a:prstGeom prst="rect">
              <a:avLst/>
            </a:prstGeom>
          </p:spPr>
        </p:pic>
        <p:pic>
          <p:nvPicPr>
            <p:cNvPr id="24" name="object 24"/>
            <p:cNvPicPr/>
            <p:nvPr/>
          </p:nvPicPr>
          <p:blipFill>
            <a:blip r:embed="rId3"/>
            <a:stretch>
              <a:fillRect/>
            </a:stretch>
          </p:blipFill>
          <p:spPr>
            <a:xfrm>
              <a:off x="689124" y="692780"/>
              <a:ext cx="74703" cy="74704"/>
            </a:xfrm>
            <a:prstGeom prst="rect">
              <a:avLst/>
            </a:prstGeom>
          </p:spPr>
        </p:pic>
        <p:pic>
          <p:nvPicPr>
            <p:cNvPr id="25" name="object 25"/>
            <p:cNvPicPr/>
            <p:nvPr/>
          </p:nvPicPr>
          <p:blipFill>
            <a:blip r:embed="rId5"/>
            <a:stretch>
              <a:fillRect/>
            </a:stretch>
          </p:blipFill>
          <p:spPr>
            <a:xfrm>
              <a:off x="799767" y="701750"/>
              <a:ext cx="69237" cy="69237"/>
            </a:xfrm>
            <a:prstGeom prst="rect">
              <a:avLst/>
            </a:prstGeom>
          </p:spPr>
        </p:pic>
        <p:pic>
          <p:nvPicPr>
            <p:cNvPr id="26" name="object 26"/>
            <p:cNvPicPr/>
            <p:nvPr/>
          </p:nvPicPr>
          <p:blipFill>
            <a:blip r:embed="rId6"/>
            <a:stretch>
              <a:fillRect/>
            </a:stretch>
          </p:blipFill>
          <p:spPr>
            <a:xfrm>
              <a:off x="904944" y="697617"/>
              <a:ext cx="65594" cy="65594"/>
            </a:xfrm>
            <a:prstGeom prst="rect">
              <a:avLst/>
            </a:prstGeom>
          </p:spPr>
        </p:pic>
      </p:grpSp>
      <p:sp>
        <p:nvSpPr>
          <p:cNvPr id="27" name="object 27"/>
          <p:cNvSpPr txBox="1">
            <a:spLocks noGrp="1"/>
          </p:cNvSpPr>
          <p:nvPr>
            <p:ph type="title"/>
          </p:nvPr>
        </p:nvSpPr>
        <p:spPr>
          <a:xfrm>
            <a:off x="1205967" y="320735"/>
            <a:ext cx="2692400" cy="482600"/>
          </a:xfrm>
          <a:prstGeom prst="rect">
            <a:avLst/>
          </a:prstGeom>
        </p:spPr>
        <p:txBody>
          <a:bodyPr vert="horz" wrap="square" lIns="0" tIns="12700" rIns="0" bIns="0" rtlCol="0">
            <a:spAutoFit/>
          </a:bodyPr>
          <a:lstStyle/>
          <a:p>
            <a:pPr marL="12700">
              <a:lnSpc>
                <a:spcPct val="100000"/>
              </a:lnSpc>
              <a:spcBef>
                <a:spcPts val="100"/>
              </a:spcBef>
            </a:pPr>
            <a:r>
              <a:rPr spc="-10"/>
              <a:t>实验设备与器材</a:t>
            </a:r>
          </a:p>
        </p:txBody>
      </p:sp>
      <p:pic>
        <p:nvPicPr>
          <p:cNvPr id="28" name="object 28"/>
          <p:cNvPicPr/>
          <p:nvPr/>
        </p:nvPicPr>
        <p:blipFill>
          <a:blip r:embed="rId11"/>
          <a:stretch>
            <a:fillRect/>
          </a:stretch>
        </p:blipFill>
        <p:spPr>
          <a:xfrm>
            <a:off x="889000" y="1333500"/>
            <a:ext cx="2465519" cy="2459822"/>
          </a:xfrm>
          <a:prstGeom prst="rect">
            <a:avLst/>
          </a:prstGeom>
        </p:spPr>
      </p:pic>
      <p:pic>
        <p:nvPicPr>
          <p:cNvPr id="29" name="object 29"/>
          <p:cNvPicPr/>
          <p:nvPr/>
        </p:nvPicPr>
        <p:blipFill>
          <a:blip r:embed="rId12"/>
          <a:stretch>
            <a:fillRect/>
          </a:stretch>
        </p:blipFill>
        <p:spPr>
          <a:xfrm>
            <a:off x="3568700" y="1333500"/>
            <a:ext cx="2465519" cy="2459822"/>
          </a:xfrm>
          <a:prstGeom prst="rect">
            <a:avLst/>
          </a:prstGeom>
        </p:spPr>
      </p:pic>
      <p:pic>
        <p:nvPicPr>
          <p:cNvPr id="30" name="object 30"/>
          <p:cNvPicPr/>
          <p:nvPr/>
        </p:nvPicPr>
        <p:blipFill>
          <a:blip r:embed="rId13"/>
          <a:stretch>
            <a:fillRect/>
          </a:stretch>
        </p:blipFill>
        <p:spPr>
          <a:xfrm>
            <a:off x="6248400" y="1333500"/>
            <a:ext cx="2465519" cy="2459822"/>
          </a:xfrm>
          <a:prstGeom prst="rect">
            <a:avLst/>
          </a:prstGeom>
        </p:spPr>
      </p:pic>
      <p:pic>
        <p:nvPicPr>
          <p:cNvPr id="31" name="object 31"/>
          <p:cNvPicPr/>
          <p:nvPr/>
        </p:nvPicPr>
        <p:blipFill>
          <a:blip r:embed="rId14"/>
          <a:stretch>
            <a:fillRect/>
          </a:stretch>
        </p:blipFill>
        <p:spPr>
          <a:xfrm>
            <a:off x="8928100" y="1333500"/>
            <a:ext cx="2465519" cy="2459822"/>
          </a:xfrm>
          <a:prstGeom prst="rect">
            <a:avLst/>
          </a:prstGeom>
        </p:spPr>
      </p:pic>
      <p:sp>
        <p:nvSpPr>
          <p:cNvPr id="32" name="object 32"/>
          <p:cNvSpPr txBox="1"/>
          <p:nvPr/>
        </p:nvSpPr>
        <p:spPr>
          <a:xfrm>
            <a:off x="1410968" y="3111015"/>
            <a:ext cx="1428750" cy="1428750"/>
          </a:xfrm>
          <a:prstGeom prst="rect">
            <a:avLst/>
          </a:prstGeom>
          <a:solidFill>
            <a:srgbClr val="00B6FF">
              <a:alpha val="72155"/>
            </a:srgbClr>
          </a:solidFill>
        </p:spPr>
        <p:txBody>
          <a:bodyPr vert="horz" wrap="square" lIns="0" tIns="417195" rIns="0" bIns="0" rtlCol="0">
            <a:spAutoFit/>
          </a:bodyPr>
          <a:lstStyle/>
          <a:p>
            <a:pPr marL="445770">
              <a:lnSpc>
                <a:spcPct val="100000"/>
              </a:lnSpc>
              <a:spcBef>
                <a:spcPts val="3285"/>
              </a:spcBef>
            </a:pPr>
            <a:r>
              <a:rPr sz="3600" spc="-25">
                <a:solidFill>
                  <a:srgbClr val="FFFFFF"/>
                </a:solidFill>
                <a:latin typeface="微软雅黑"/>
                <a:cs typeface="微软雅黑"/>
              </a:rPr>
              <a:t>01</a:t>
            </a:r>
            <a:endParaRPr sz="3600">
              <a:latin typeface="微软雅黑"/>
              <a:cs typeface="微软雅黑"/>
            </a:endParaRPr>
          </a:p>
        </p:txBody>
      </p:sp>
      <p:sp>
        <p:nvSpPr>
          <p:cNvPr id="33" name="object 33"/>
          <p:cNvSpPr txBox="1"/>
          <p:nvPr/>
        </p:nvSpPr>
        <p:spPr>
          <a:xfrm>
            <a:off x="4089165" y="3111015"/>
            <a:ext cx="1428750" cy="1428750"/>
          </a:xfrm>
          <a:prstGeom prst="rect">
            <a:avLst/>
          </a:prstGeom>
          <a:solidFill>
            <a:srgbClr val="005B80">
              <a:alpha val="85096"/>
            </a:srgbClr>
          </a:solidFill>
        </p:spPr>
        <p:txBody>
          <a:bodyPr vert="horz" wrap="square" lIns="0" tIns="417195" rIns="0" bIns="0" rtlCol="0">
            <a:spAutoFit/>
          </a:bodyPr>
          <a:lstStyle/>
          <a:p>
            <a:pPr marL="445770">
              <a:lnSpc>
                <a:spcPct val="100000"/>
              </a:lnSpc>
              <a:spcBef>
                <a:spcPts val="3285"/>
              </a:spcBef>
            </a:pPr>
            <a:r>
              <a:rPr sz="3600" spc="-25">
                <a:solidFill>
                  <a:srgbClr val="FFFFFF"/>
                </a:solidFill>
                <a:latin typeface="微软雅黑"/>
                <a:cs typeface="微软雅黑"/>
              </a:rPr>
              <a:t>02</a:t>
            </a:r>
            <a:endParaRPr sz="3600">
              <a:latin typeface="微软雅黑"/>
              <a:cs typeface="微软雅黑"/>
            </a:endParaRPr>
          </a:p>
        </p:txBody>
      </p:sp>
      <p:sp>
        <p:nvSpPr>
          <p:cNvPr id="34" name="object 34"/>
          <p:cNvSpPr txBox="1"/>
          <p:nvPr/>
        </p:nvSpPr>
        <p:spPr>
          <a:xfrm>
            <a:off x="6767362" y="3111015"/>
            <a:ext cx="1428750" cy="1428750"/>
          </a:xfrm>
          <a:prstGeom prst="rect">
            <a:avLst/>
          </a:prstGeom>
          <a:solidFill>
            <a:srgbClr val="00B6FF">
              <a:alpha val="85096"/>
            </a:srgbClr>
          </a:solidFill>
        </p:spPr>
        <p:txBody>
          <a:bodyPr vert="horz" wrap="square" lIns="0" tIns="417195" rIns="0" bIns="0" rtlCol="0">
            <a:spAutoFit/>
          </a:bodyPr>
          <a:lstStyle/>
          <a:p>
            <a:pPr marL="445770">
              <a:lnSpc>
                <a:spcPct val="100000"/>
              </a:lnSpc>
              <a:spcBef>
                <a:spcPts val="3285"/>
              </a:spcBef>
            </a:pPr>
            <a:r>
              <a:rPr sz="3600" spc="-25">
                <a:solidFill>
                  <a:srgbClr val="FFFFFF"/>
                </a:solidFill>
                <a:latin typeface="微软雅黑"/>
                <a:cs typeface="微软雅黑"/>
              </a:rPr>
              <a:t>03</a:t>
            </a:r>
            <a:endParaRPr sz="3600">
              <a:latin typeface="微软雅黑"/>
              <a:cs typeface="微软雅黑"/>
            </a:endParaRPr>
          </a:p>
        </p:txBody>
      </p:sp>
      <p:sp>
        <p:nvSpPr>
          <p:cNvPr id="35" name="object 35"/>
          <p:cNvSpPr txBox="1"/>
          <p:nvPr/>
        </p:nvSpPr>
        <p:spPr>
          <a:xfrm>
            <a:off x="9445558" y="3111015"/>
            <a:ext cx="1428750" cy="1428750"/>
          </a:xfrm>
          <a:prstGeom prst="rect">
            <a:avLst/>
          </a:prstGeom>
          <a:solidFill>
            <a:srgbClr val="005B80">
              <a:alpha val="85096"/>
            </a:srgbClr>
          </a:solidFill>
        </p:spPr>
        <p:txBody>
          <a:bodyPr vert="horz" wrap="square" lIns="0" tIns="417195" rIns="0" bIns="0" rtlCol="0">
            <a:spAutoFit/>
          </a:bodyPr>
          <a:lstStyle/>
          <a:p>
            <a:pPr marL="445770">
              <a:lnSpc>
                <a:spcPct val="100000"/>
              </a:lnSpc>
              <a:spcBef>
                <a:spcPts val="3285"/>
              </a:spcBef>
            </a:pPr>
            <a:r>
              <a:rPr sz="3600" spc="-25">
                <a:solidFill>
                  <a:srgbClr val="FFFFFF"/>
                </a:solidFill>
                <a:latin typeface="微软雅黑"/>
                <a:cs typeface="微软雅黑"/>
              </a:rPr>
              <a:t>04</a:t>
            </a:r>
            <a:endParaRPr sz="3600">
              <a:latin typeface="微软雅黑"/>
              <a:cs typeface="微软雅黑"/>
            </a:endParaRPr>
          </a:p>
        </p:txBody>
      </p:sp>
      <p:sp>
        <p:nvSpPr>
          <p:cNvPr id="36" name="object 36"/>
          <p:cNvSpPr txBox="1"/>
          <p:nvPr/>
        </p:nvSpPr>
        <p:spPr>
          <a:xfrm>
            <a:off x="998218" y="5155914"/>
            <a:ext cx="2254250" cy="601980"/>
          </a:xfrm>
          <a:prstGeom prst="rect">
            <a:avLst/>
          </a:prstGeom>
        </p:spPr>
        <p:txBody>
          <a:bodyPr vert="horz" wrap="square" lIns="0" tIns="12700" rIns="0" bIns="0" rtlCol="0">
            <a:spAutoFit/>
          </a:bodyPr>
          <a:lstStyle/>
          <a:p>
            <a:pPr marL="98425" marR="5080" indent="-85725">
              <a:lnSpc>
                <a:spcPct val="140000"/>
              </a:lnSpc>
              <a:spcBef>
                <a:spcPts val="100"/>
              </a:spcBef>
            </a:pPr>
            <a:r>
              <a:rPr sz="1350" spc="-5">
                <a:solidFill>
                  <a:srgbClr val="FFFFFF"/>
                </a:solidFill>
                <a:latin typeface="微软雅黑"/>
                <a:cs typeface="微软雅黑"/>
              </a:rPr>
              <a:t>提供稳定的直流电源，用于模拟电路中的电压或电流源。</a:t>
            </a:r>
            <a:endParaRPr sz="1350">
              <a:latin typeface="微软雅黑"/>
              <a:cs typeface="微软雅黑"/>
            </a:endParaRPr>
          </a:p>
        </p:txBody>
      </p:sp>
      <p:sp>
        <p:nvSpPr>
          <p:cNvPr id="37" name="object 37"/>
          <p:cNvSpPr txBox="1"/>
          <p:nvPr/>
        </p:nvSpPr>
        <p:spPr>
          <a:xfrm>
            <a:off x="3676415" y="5155914"/>
            <a:ext cx="2254250" cy="889635"/>
          </a:xfrm>
          <a:prstGeom prst="rect">
            <a:avLst/>
          </a:prstGeom>
        </p:spPr>
        <p:txBody>
          <a:bodyPr vert="horz" wrap="square" lIns="0" tIns="12700" rIns="0" bIns="0" rtlCol="0">
            <a:spAutoFit/>
          </a:bodyPr>
          <a:lstStyle/>
          <a:p>
            <a:pPr marL="12700" marR="5080" algn="ctr">
              <a:lnSpc>
                <a:spcPct val="140000"/>
              </a:lnSpc>
              <a:spcBef>
                <a:spcPts val="100"/>
              </a:spcBef>
            </a:pPr>
            <a:r>
              <a:rPr sz="1350" spc="-5">
                <a:solidFill>
                  <a:srgbClr val="FFFFFF"/>
                </a:solidFill>
                <a:latin typeface="微软雅黑"/>
                <a:cs typeface="微软雅黑"/>
              </a:rPr>
              <a:t>电压表、电流表、欧姆表等，用于测量电路中的电压、电流</a:t>
            </a:r>
            <a:r>
              <a:rPr sz="1350" spc="-10">
                <a:solidFill>
                  <a:srgbClr val="FFFFFF"/>
                </a:solidFill>
                <a:latin typeface="微软雅黑"/>
                <a:cs typeface="微软雅黑"/>
              </a:rPr>
              <a:t>和电阻值。</a:t>
            </a:r>
            <a:endParaRPr sz="1350">
              <a:latin typeface="微软雅黑"/>
              <a:cs typeface="微软雅黑"/>
            </a:endParaRPr>
          </a:p>
        </p:txBody>
      </p:sp>
      <p:sp>
        <p:nvSpPr>
          <p:cNvPr id="38" name="object 38"/>
          <p:cNvSpPr txBox="1"/>
          <p:nvPr/>
        </p:nvSpPr>
        <p:spPr>
          <a:xfrm>
            <a:off x="6268886" y="5155914"/>
            <a:ext cx="2425700" cy="601980"/>
          </a:xfrm>
          <a:prstGeom prst="rect">
            <a:avLst/>
          </a:prstGeom>
        </p:spPr>
        <p:txBody>
          <a:bodyPr vert="horz" wrap="square" lIns="0" tIns="12700" rIns="0" bIns="0" rtlCol="0">
            <a:spAutoFit/>
          </a:bodyPr>
          <a:lstStyle/>
          <a:p>
            <a:pPr marL="12700" marR="5080" indent="85725">
              <a:lnSpc>
                <a:spcPct val="140000"/>
              </a:lnSpc>
              <a:spcBef>
                <a:spcPts val="100"/>
              </a:spcBef>
            </a:pPr>
            <a:r>
              <a:rPr sz="1350" spc="-5">
                <a:solidFill>
                  <a:srgbClr val="FFFFFF"/>
                </a:solidFill>
                <a:latin typeface="微软雅黑"/>
                <a:cs typeface="微软雅黑"/>
              </a:rPr>
              <a:t>根据实验需求搭建的电路板，包括电阻、电容、电感等元件。</a:t>
            </a:r>
            <a:endParaRPr sz="1350">
              <a:latin typeface="微软雅黑"/>
              <a:cs typeface="微软雅黑"/>
            </a:endParaRPr>
          </a:p>
        </p:txBody>
      </p:sp>
      <p:sp>
        <p:nvSpPr>
          <p:cNvPr id="39" name="object 39"/>
          <p:cNvSpPr txBox="1"/>
          <p:nvPr/>
        </p:nvSpPr>
        <p:spPr>
          <a:xfrm>
            <a:off x="9032808" y="5155914"/>
            <a:ext cx="2254250" cy="601980"/>
          </a:xfrm>
          <a:prstGeom prst="rect">
            <a:avLst/>
          </a:prstGeom>
        </p:spPr>
        <p:txBody>
          <a:bodyPr vert="horz" wrap="square" lIns="0" tIns="12700" rIns="0" bIns="0" rtlCol="0">
            <a:spAutoFit/>
          </a:bodyPr>
          <a:lstStyle/>
          <a:p>
            <a:pPr marL="783590" marR="5080" indent="-771525">
              <a:lnSpc>
                <a:spcPct val="140000"/>
              </a:lnSpc>
              <a:spcBef>
                <a:spcPts val="100"/>
              </a:spcBef>
            </a:pPr>
            <a:r>
              <a:rPr sz="1350" spc="-5">
                <a:solidFill>
                  <a:srgbClr val="FFFFFF"/>
                </a:solidFill>
                <a:latin typeface="微软雅黑"/>
                <a:cs typeface="微软雅黑"/>
              </a:rPr>
              <a:t>用于连接电路元件和测量仪表</a:t>
            </a:r>
            <a:r>
              <a:rPr sz="1350" spc="-15">
                <a:solidFill>
                  <a:srgbClr val="FFFFFF"/>
                </a:solidFill>
                <a:latin typeface="微软雅黑"/>
                <a:cs typeface="微软雅黑"/>
              </a:rPr>
              <a:t>的导线。</a:t>
            </a:r>
            <a:endParaRPr sz="1350">
              <a:latin typeface="微软雅黑"/>
              <a:cs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https://d.book118.com/047024040031006052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微软雅黑</vt:lpstr>
      <vt:lpstr>Office Theme</vt:lpstr>
      <vt:lpstr>叠加定理实验报告误差分析</vt:lpstr>
      <vt:lpstr>contents</vt:lpstr>
      <vt:lpstr>PowerPoint Presentation</vt:lpstr>
      <vt:lpstr>理解叠加定理</vt:lpstr>
      <vt:lpstr>学习误差分析方法</vt:lpstr>
      <vt:lpstr>PowerPoint Presentation</vt:lpstr>
      <vt:lpstr>叠加定理概述</vt:lpstr>
      <vt:lpstr>误差来源与分类</vt:lpstr>
      <vt:lpstr>误差传递与减小方法</vt:lpstr>
      <vt:lpstr>03</vt:lpstr>
      <vt:lpstr>实验设备与器材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2024-09-25T14:48:04.451</cp:lastPrinted>
  <dcterms:created xsi:type="dcterms:W3CDTF">2024-09-25T06:48:04Z</dcterms:created>
  <dcterms:modified xsi:type="dcterms:W3CDTF">2024-09-25T06:48:05Z</dcterms:modified>
</cp:coreProperties>
</file>