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E8C6D8-DF30-42DE-86E5-03D0B4032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0417EB-9B0A-45E0-AFDB-5B1627E364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539B13-3E16-475B-A57C-74B9076E0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B940FA-A118-45BF-9B7E-A11267A686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ECA8AF8-14F4-4455-AEF6-0472F9A43A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814BA3-5469-4CED-88A9-8CA5F0F103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93E0EF-D0B7-4665-9F07-F55004896B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B9D496-D8C9-4D42-9D76-099AD1CD9C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B9183E-E81A-44CF-B3FA-9B4137B0AD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0450D4-2754-4333-B8B0-B71721B860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63DBAC-C541-4DC9-B1E7-9ED6B2C98F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7026030152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社区法治工作总结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社区法治工作成果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社区法治工作特色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社区法治工作不足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社区法治工作改进方向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社区法治工作展望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总结社区法治工作的目的是为了推进社区法治建设，提高社区居民的法律意识和法律素养，维护社区和谐稳定。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随着社会的不断发展，社区居民对法律服务的需求也越来越高。通过总结社区法治工作，可以更好地了解社区居民的需求，为社区提供更加优质的法律服务。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推进社区法治建设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适应社会发展需要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111" b="111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社区法治宣传教育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汇报社区开展的法治宣传教育活动，包括法律知识讲座、法律咨询、法律援助等。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社区法律服务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汇报社区提供的法律服务情况，包括律师服务、公证服务、调解服务等。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社区法治建设成果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汇报社区在法治建设方面取得的成果，包括居民法律意识提高、社区和谐稳定、法律服务满意度提高等。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社区法治工作成果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292" r="19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宣传效果显著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居民对法律法规的认知度明显提高，学法、守法、用法的氛围日益浓厚。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宣传形式多样化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通过宣传栏、宣传册、讲座等多种形式，向社区居民普及法律知识，提高居民的法律意识。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宣传内容丰富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涵盖宪法、民法典、刑法、治安管理处罚法等与居民生活息息相关的法律法规。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法律法规宣传普及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设立社区法律服务中心，为居民提供法律咨询、法律援助等一站式法律服务。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法律服务平台建设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2167" r="221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组建专业的法律服务团队，包括律师、公证员、人民调解员等，为居民提供优质的法律服务。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法律服务队伍建设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建立法律服务工作制度，明确工作职责和流程，确保法律服务工作的规范化和高效化。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法律服务机制完善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法律服务体系建设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定期开展矛盾纠纷排查工作，及时发现和掌握社区内的矛盾纠纷情况。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矛盾纠纷排查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针对不同类型的矛盾纠纷，采取多种调解方式，如人民调解、行政调解、司法调解等，促进矛盾纠纷的化解。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矛盾纠纷调解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通过调解工作，大量矛盾纠纷得到妥善解决，有效维护了社区的和谐稳定。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调解效果显著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矛盾纠纷化解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重点人群管理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加强对社区矫正人员、刑满释放人员等重点人群的管理和帮扶，减少重新违法犯罪的风险。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平安创建活动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开展平安家庭、平安楼院等平安创建活动，激发居民参与平安建设的积极性，共同营造和谐稳定的社区环境。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社会治安防控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加强社区治安防控体系建设，完善治安巡逻、视频监控等措施，提高社区治安防范能力。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平安社区建设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社区法治工作特色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通过社区宣传栏、微信公众号、抖音短视频等多媒体平台，以图文、视频等形式进行普法宣传，提高居民的法律意识。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多样化宣传手段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举办法律知识竞赛、模拟法庭等活动，让居民在参与中了解法律知识，增强法治观念。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互动式普法活动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邀请专业律师、法官等法律人士，为社区居民提供针对性的法律讲座，解答居民疑惑。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定期法律讲座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创新普法宣传方式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组建专业团队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成立由律师、法律工作者等组成的法律服务团队，为社区居民提供法律咨询、法律援助等服务。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培训提升能力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定期对法律服务队伍进行专业培训，提高队伍的专业素质和服务能力。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建立考核机制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对法律服务队伍的工作进行定期考核，确保服务质量。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强化法律服务队伍建设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引入专业力量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邀请心理咨询师、律师等专业人士参与调解工作，提供专业化的调解服务。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强化调解效果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对调解成功的案例进行跟踪回访，确保调解结果的落实和执行。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完善调解制度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建立社区调解委员会，制定完善的调解制度，对居民间的矛盾纠纷进行及时调解。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97" r="16197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推进多元化解矛盾纠纷机制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建立社区治安防控中心，整合社区警务室、物业保安等力量，形成治安防控合力。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完善治安防控网络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制定巡逻计划和路线，加强对重点区域、重点时段的巡逻防控，提高见警率和管事率。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加强巡逻防控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利用物联网、大数据等技术手段，推进社区智能安防系统建设，提高治安防控的科技含量和智能化水平。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推进智能安防建设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加强社区治安防控体系建设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https://d.book118.com/047026030152006051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2024-09-25T02:50:20.914</cp:lastPrinted>
  <dcterms:created xsi:type="dcterms:W3CDTF">2024-09-24T18:50:20Z</dcterms:created>
  <dcterms:modified xsi:type="dcterms:W3CDTF">2024-09-24T18:50:23Z</dcterms:modified>
</cp:coreProperties>
</file>