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4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A01A2-AF65-4A61-8A0D-2AF768F45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7BCED-8E0C-4FC4-8FC1-63A243AC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C772D-C59E-4303-BD3C-ECAB2899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7E8D5-B27C-4468-9C5E-CBED8A6B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7853C-37DA-4136-9C28-E95630CD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968B0-2353-410B-96AA-A749BD5B5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D5B23-0E7C-47BF-B0BA-6BFACA2E7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7AEB9-5EC3-42E9-8CE7-14BAD5A3F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1A62D-0D17-4406-9018-4BCA9854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3468B-1E08-4F37-818F-A620EA17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3CD19-E04B-419B-9C53-2BD790E1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4.xml" /><Relationship Id="rId11" Type="http://schemas.openxmlformats.org/officeDocument/2006/relationships/tags" Target="../tags/tag435.xml" /><Relationship Id="rId12" Type="http://schemas.openxmlformats.org/officeDocument/2006/relationships/tags" Target="../tags/tag436.xml" /><Relationship Id="rId13" Type="http://schemas.openxmlformats.org/officeDocument/2006/relationships/tags" Target="../tags/tag437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tags" Target="../tags/tag431.xml" /><Relationship Id="rId8" Type="http://schemas.openxmlformats.org/officeDocument/2006/relationships/tags" Target="../tags/tag432.xml" /><Relationship Id="rId9" Type="http://schemas.openxmlformats.org/officeDocument/2006/relationships/tags" Target="../tags/tag4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6.xml" /><Relationship Id="rId11" Type="http://schemas.openxmlformats.org/officeDocument/2006/relationships/tags" Target="../tags/tag447.xml" /><Relationship Id="rId12" Type="http://schemas.openxmlformats.org/officeDocument/2006/relationships/tags" Target="../tags/tag448.xml" /><Relationship Id="rId13" Type="http://schemas.openxmlformats.org/officeDocument/2006/relationships/tags" Target="../tags/tag449.xml" /><Relationship Id="rId2" Type="http://schemas.openxmlformats.org/officeDocument/2006/relationships/tags" Target="../tags/tag43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tags" Target="../tags/tag443.xml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14" Type="http://schemas.openxmlformats.org/officeDocument/2006/relationships/tags" Target="../tags/tag469.xml" /><Relationship Id="rId15" Type="http://schemas.openxmlformats.org/officeDocument/2006/relationships/tags" Target="../tags/tag470.xml" /><Relationship Id="rId16" Type="http://schemas.openxmlformats.org/officeDocument/2006/relationships/tags" Target="../tags/tag471.xml" /><Relationship Id="rId17" Type="http://schemas.openxmlformats.org/officeDocument/2006/relationships/tags" Target="../tags/tag472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2" Type="http://schemas.openxmlformats.org/officeDocument/2006/relationships/tags" Target="../tags/tag47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2606016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石棉的国际市场与贸易形势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石棉的国际市场概述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石棉的国际贸易形势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石棉的国际市场前景预测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石棉的国际市场投资策略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石棉的国际市场概述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石棉的全球分布情况</a:t>
            </a:r>
            <a:endParaRPr lang="zh-CN" altLang="en-US"/>
          </a:p>
        </p:txBody>
      </p:sp>
      <p:sp>
        <p:nvSpPr>
          <p:cNvPr id="105072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主要产地：俄罗斯、中国、加拿大、巴西等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主要消费国：美国、日本、德国、法国等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贸易方式：出口、进口、转口贸易等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价格波动：受市场需求、生产成本、政策等因素影响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石棉的国际贸易规模</a:t>
            </a:r>
            <a:endParaRPr lang="zh-CN" altLang="en-US"/>
          </a:p>
        </p:txBody>
      </p:sp>
      <p:sp>
        <p:nvSpPr>
          <p:cNvPr id="10507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石棉是全球重要的工业原料，广泛应用于建筑、汽车、船舶等领域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石棉的国际贸易量逐年增长，已成为全球贸易的重要组成部分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石棉的主要出口国包括俄罗斯、加拿大、巴西等，进口国包括中国、印度、日本等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石棉的国际贸易受到全球经济形势、政策法规、市场需求等多方面因素的影响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1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石棉的国际市场需求</a:t>
            </a:r>
            <a:endParaRPr lang="zh-CN" altLang="en-US"/>
          </a:p>
        </p:txBody>
      </p:sp>
      <p:sp>
        <p:nvSpPr>
          <p:cNvPr id="105085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石棉是一种重要的工业原料，广泛应用于建筑、汽车、船舶等领域。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随着全球经济的发展和工业化进程的加速，石棉的国际市场需求持续增长。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发展中国家如中国、印度等对石棉的需求量较大，而发达国家如美国、欧洲等则对石棉的需求量相对较小。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石棉的国际市场价格受到供需关系、生产成本、运输成本等多种因素的影响。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石棉的国际市场价格</a:t>
            </a:r>
            <a:endParaRPr lang="zh-CN" altLang="en-US"/>
          </a:p>
        </p:txBody>
      </p:sp>
      <p:sp>
        <p:nvSpPr>
          <p:cNvPr id="1050926" name="正文"/>
          <p:cNvSpPr txBox="1"/>
          <p:nvPr>
            <p:custDataLst>
              <p:tags r:id="rId2"/>
            </p:custDataLst>
          </p:nvPr>
        </p:nvSpPr>
        <p:spPr>
          <a:xfrm>
            <a:off x="2179184" y="1099950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石棉价格受多种因素影响，包括供需关系、生产成本、运输成本等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8" name="正文"/>
          <p:cNvSpPr txBox="1"/>
          <p:nvPr>
            <p:custDataLst>
              <p:tags r:id="rId3"/>
            </p:custDataLst>
          </p:nvPr>
        </p:nvSpPr>
        <p:spPr>
          <a:xfrm>
            <a:off x="2179184" y="2447299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国际市场上石棉价格波动较大，需要密切关注市场动态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0" name="正文"/>
          <p:cNvSpPr txBox="1"/>
          <p:nvPr>
            <p:custDataLst>
              <p:tags r:id="rId4"/>
            </p:custDataLst>
          </p:nvPr>
        </p:nvSpPr>
        <p:spPr>
          <a:xfrm>
            <a:off x="2179184" y="379464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石棉价格与市场需求密切相关，市场需求增加时，价格通常会上涨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2" name="正文"/>
          <p:cNvSpPr txBox="1"/>
          <p:nvPr>
            <p:custDataLst>
              <p:tags r:id="rId5"/>
            </p:custDataLst>
          </p:nvPr>
        </p:nvSpPr>
        <p:spPr>
          <a:xfrm>
            <a:off x="2179184" y="514199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石棉价格与生产成本密切相关，生产成本增加时，价格通常会上涨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石棉的国际贸易形势</a:t>
            </a:r>
            <a:endParaRPr lang="zh-CN" altLang="en-US"/>
          </a:p>
        </p:txBody>
      </p:sp>
      <p:sp>
        <p:nvSpPr>
          <p:cNvPr id="10509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石棉的国际贸易政策</a:t>
            </a:r>
            <a:endParaRPr lang="zh-CN" altLang="en-US"/>
          </a:p>
        </p:txBody>
      </p:sp>
      <p:sp>
        <p:nvSpPr>
          <p:cNvPr id="105130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0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石棉的国际贸易协定：各国之间签订的石棉国际贸易协定，规定了石棉的进出口条件和限制。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石棉的出口政策：各国对石棉的出口政策不同，有的国家禁止出口，有的国家限制出口。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石棉的进口政策：各国对石棉的进口政策也不同，有的国家禁止进口，有的国家限制进口。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石棉的国际贸易壁垒：各国对石棉的进口设置贸易壁垒，如关税、配额、技术壁垒等。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石棉的国际贸易壁垒</a:t>
            </a:r>
            <a:endParaRPr lang="zh-CN" altLang="en-US"/>
          </a:p>
        </p:txBody>
      </p:sp>
      <p:sp>
        <p:nvSpPr>
          <p:cNvPr id="1051376" name="正文"/>
          <p:cNvSpPr txBox="1"/>
          <p:nvPr>
            <p:custDataLst>
              <p:tags r:id="rId2"/>
            </p:custDataLst>
          </p:nvPr>
        </p:nvSpPr>
        <p:spPr>
          <a:xfrm>
            <a:off x="2179184" y="1099950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石棉的出口限制：许多国家对石棉的出口进行了限制，以保护本国的环境和健康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正文"/>
          <p:cNvSpPr txBox="1"/>
          <p:nvPr>
            <p:custDataLst>
              <p:tags r:id="rId3"/>
            </p:custDataLst>
          </p:nvPr>
        </p:nvSpPr>
        <p:spPr>
          <a:xfrm>
            <a:off x="2179184" y="2447299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石棉的进口限制：一些国家对石棉的进口进行了限制，以保护本国的环境和健康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正文"/>
          <p:cNvSpPr txBox="1"/>
          <p:nvPr>
            <p:custDataLst>
              <p:tags r:id="rId4"/>
            </p:custDataLst>
          </p:nvPr>
        </p:nvSpPr>
        <p:spPr>
          <a:xfrm>
            <a:off x="2179184" y="379464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石棉的关税政策：一些国家对石棉的进口征收高额关税，以保护本国的产业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2" name="正文"/>
          <p:cNvSpPr txBox="1"/>
          <p:nvPr>
            <p:custDataLst>
              <p:tags r:id="rId5"/>
            </p:custDataLst>
          </p:nvPr>
        </p:nvSpPr>
        <p:spPr>
          <a:xfrm>
            <a:off x="2179184" y="5141998"/>
            <a:ext cx="7833632" cy="10356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石棉的非关税壁垒：一些国家通过技术标准、检验检疫等手段限制石棉的进口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石棉的国际贸易竞争</a:t>
            </a:r>
            <a:endParaRPr lang="zh-CN" altLang="en-US"/>
          </a:p>
        </p:txBody>
      </p:sp>
      <p:sp>
        <p:nvSpPr>
          <p:cNvPr id="105142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主要出口国：俄罗斯、中国、巴西、加拿大等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主要进口国：美国、欧盟、日本、韩国等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贸易壁垒：关税、非关税壁垒、技术壁垒等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市场竞争：价格竞争、质量竞争、品牌竞争等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https://d.book118.com/047026060162006043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石棉的国际市场与贸易形势</vt:lpstr>
      <vt:lpstr>目录</vt:lpstr>
      <vt:lpstr>单击编辑章节标题</vt:lpstr>
      <vt:lpstr>石棉的国际市场概述</vt:lpstr>
      <vt:lpstr>石棉的全球分布情况</vt:lpstr>
      <vt:lpstr>石棉的国际贸易规模</vt:lpstr>
      <vt:lpstr>石棉的国际市场需求</vt:lpstr>
      <vt:lpstr>石棉的国际市场价格</vt:lpstr>
      <vt:lpstr>石棉的国际贸易形势</vt:lpstr>
      <vt:lpstr>石棉的国际贸易政策</vt:lpstr>
      <vt:lpstr>石棉的国际贸易壁垒</vt:lpstr>
      <vt:lpstr>石棉的国际贸易竞争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2024-09-17T23:47:24.794</cp:lastPrinted>
  <dcterms:created xsi:type="dcterms:W3CDTF">2024-09-17T15:47:24Z</dcterms:created>
  <dcterms:modified xsi:type="dcterms:W3CDTF">2024-09-17T15:47:27Z</dcterms:modified>
</cp:coreProperties>
</file>