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5911B-0426-46DB-9369-20F0BD23A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22A86-4764-4003-80C0-D7B3EEE93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2FFE03-E867-4ED8-B68F-A5EDD3303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6E46D1-F54C-4214-95C0-AEE723EEB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17C2A7-6B63-49E3-8D3F-58743D257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E9E1F8-0B7F-4AAF-B4E8-9103E9168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AE50EB-0F1C-4A49-846C-0791DD2C0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6F81F9-5971-4CA0-901E-89BB394BA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387A94-BCED-4E88-A099-A09662AB3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D1983-6956-4FDC-9106-9F157894C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022D9-75D7-4E16-8057-4EA1CBAA2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026126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文化与护理文化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文化与护理文化的关联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建设优秀护理文化的建议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文化概述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文化是一个复杂的概念，它包括了一个社会共享的价值观、信仰、传统、行为和物质成果。文化是社会成员共享的，并且通过代代相传的方式得以维持。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文化是一个群体或社会所共有的生活方式，它包括人们共同遵循的行为规范、道德准则、风俗习惯以及信仰和价值观。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518" r="551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4120" b="412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文化是一种社会现象，它反映了人们在特定历史、地理和社会环境中所创造和传承的生活方式。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3685" r="1368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语言是文化的重要组成部分，它是人们交流思想和表达情感的工具。语言反映了人们对世界的认知和理解方式，也是传承文化的重要途径。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习俗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习俗是文化的重要组成部分，它包括了一个社会中共同遵循的行为规范和道德准则。习俗是社会成员在长期生活中形成的，它对人们的行为起着指导和约束作用。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艺术是文化的重要组成部分，它包括音乐、舞蹈、绘画、文学等表现形式。艺术作品反映了人们的情感、思想和价值观，它是传承和发展文化的重要手段。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宗教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宗教是一种重要的文化要素，它反映了人们的信仰和价值观。宗教信仰在许多社会中发挥着重要的作用，它影响着人们的行为和思想方式。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文化的要素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007" r="17007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2587" b="12587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文化是人们认同感和归属感的重要来源，它使人们能够将自己与特定群体或社会联系起来。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文化是人们交流和互动的重要基础，它影响着人们的行为和思想方式。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文化是社会发展的重要推动力量，它能够促进社会的凝聚力和创造力。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文化是人们认识世界和解释世界的重要途径，它反映了人们对世界的认知和理解方式。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护理文化概述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04" r="3300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983" r="329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764" r="3276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护理文化的定义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它反映了护理人员的精神风貌、道德修养和知识水平，是组织文化的核心。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护理文化是护理组织在特定的护理环境下，逐渐形成的共同价值观、基本信念、行为准则和理想追求的集合。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24" r="16724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护理文化具有独特性，每个护理组织都有自己独特的护理文化。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9" r="21879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护理文化具有导向性，能够引导护理人员树立正确的价值观和行为准则。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护理文化具有激励性，能够激发护理人员的工作热情和创造力。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护理文化的特点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81" b="22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86" b="148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78" b="197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护理文化的重要性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护理文化是提高护理服务质量的关键因素，能够增强护理团队的凝聚力和向心力。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良好的护理文化能够提高患者满意度，增强患者对护理组织的信任和忠诚度。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护理文化是培养优秀护理人才的重要环境，能够吸引和留住高素质的护理人才。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文化与护理文化的关联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https://d.book118.com/047026126014006051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2024-09-23T22:47:51.516</cp:lastPrinted>
  <dcterms:created xsi:type="dcterms:W3CDTF">2024-09-23T14:47:51Z</dcterms:created>
  <dcterms:modified xsi:type="dcterms:W3CDTF">2024-09-23T14:47:53Z</dcterms:modified>
</cp:coreProperties>
</file>