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326D1-4E73-4C83-9FD8-F05F54BA9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03F85-214A-4F61-89AF-AD41F5335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70F7C-C776-4AD7-AE41-C61CF61D3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8FC69-3D87-4A74-87DB-0AE46B4F1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FF8D3F-37B6-490A-BB09-4FFFDD0F5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6F13D5-880A-4286-8594-81B7CB39F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E67637-DAF6-429E-938A-692E6883C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12BA9-89E7-429A-ABB9-2239048A5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E9228-8220-445B-9C08-371EBA048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47B67-5614-4779-B086-D2B10779C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DB428-3190-4799-9547-C90172667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30052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情态动词在愿望和央求中的用法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愿望表达中的情态动词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央求表达中的情态动词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情态动词在愿望和央求中的比较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情态动词在愿望和央求中的实际应用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探讨情态动词在表达愿望和央求中的具体用法及功能。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分析情态动词在不同语境下的使用情况和表达效果。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为语言学习者提供有关情态动词在愿望和央求中使用的指导。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情态动词是一种用于表达说话者对行为或状态的观点和态度的动词。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它们可以表达可能性、必要性、愿望、建议等概念。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常见的情态动词包括：can, could, may, might, must, shall, should, will, would等。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愿望表达中的情态动词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愿望表达是一种主观性的表达，它传达了说话者对某种情况或结果的渴望、希望或期待。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愿望表达通常包含一种对未来的设想或憧憬，以及对实现这一设想的渴望。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愿望表达可以是对自己的期望，也可以是对他人或某种情况的期望。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愿望表达的定义和特点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情态动词在愿望表达中用来表达说话者的态度、情感或意愿。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它们可以帮助说话者传达出一种希望、渴望或期待的情感，使语言更加生动和富有感染力。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情态动词还可以用来表达说话者对实现愿望的信心或不确定性，从而增强语言的表达力。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情态动词在愿望表达中的作用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would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could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might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常见的愿望表达情态动词及其用法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用于表达现在的可能性或许可，也可以用于礼貌地提出请求。例如：“May I borrow your pen?”（我可以借你的笔吗？）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用于表达现在的可能性或能力，也可以表达委婉的请求或许可。例如：“I could really use some help right now.”（我现在真的需要一些帮助。）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用于表达过去的愿望或现在对过去的假设性愿望。例如：“I wish I would have known that earlier.”（我多希望我早一点知道那件事。）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是`may`的过去式，但也可以用于表达现在的可能性，语气比`may`更委婉。例如：“I might be able to help you with that.”（我可能能帮你解决这个问题。）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央求表达中的情态动词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央求表达的定义和特点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央求表达是一种请求、恳求或乞求他人做某事或给予某物的言语行为。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央求表达通常包含请求者的愿望、需要或期望，并试图通过言语行为影响他人的决策或行为。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738" b="473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表达请求者的态度和情感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增强请求的委婉程度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调节请求的强制程度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情态动词可以表达请求者的谦卑、礼貌、诚恳或急切等情感和态度，使请求更加得体、恰当。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通过使用情态动词，可以使请求更加委婉、含蓄，减轻对他人的压力或负担，增加请求被接受的可能性。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情态动词可以调节请求的强制程度，使得请求更加灵活、可商量，同时给他人留下考虑和拒绝的余地。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情态动词在央求表达中的作用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https://d.book118.com/047030052131006042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2024-09-16T02:49:34.452</cp:lastPrinted>
  <dcterms:created xsi:type="dcterms:W3CDTF">2024-09-15T18:49:34Z</dcterms:created>
  <dcterms:modified xsi:type="dcterms:W3CDTF">2024-09-15T18:49:36Z</dcterms:modified>
</cp:coreProperties>
</file>