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1DA87-845F-424A-8D01-B8A45ED58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6026C-2E44-4672-97A9-2CB745981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12E97-D22B-4C20-A906-6912AB3C9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0754F-CBF5-4D9D-A3B1-D25CF53C5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F873CA-ED5B-493E-BD1A-31A13EFBC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B1F97E-BD32-4917-9565-DBECF8598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A9E79E-B44F-48A3-B504-C10992359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8DCF3-2875-40E7-9F4E-1778BDD92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AEF8C-4474-4546-AF94-CA18D2920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64540-9391-438B-B59E-A18D344BD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E9930-2FCA-48F6-A082-DB45748AD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30134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复杂性尿路感染查房PPT课件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复杂性尿路感染概述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复杂性尿路感染的流行病学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复杂性尿路感染的治疗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复杂性尿路感染的护理与康复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复杂性尿路感染的案例分析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复杂性尿路感染概述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复杂性尿路感染是指由于泌尿道内、外解剖结构及功能异常，或免疫低下等原因导致的尿路感染，通常伴有泌尿道症状和体征。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复杂性尿路感染可分为上尿路感染（肾盂肾炎）和下尿路感染（膀胱炎），根据病因可分为原发性感染和继发性感染。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复杂性尿路感染的常见病因包括尿路梗阻、膀胱输尿管反流、免疫缺陷、神经源性膀胱等。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尿路感染的发病机制涉及细菌粘附、定植、繁殖和移行等过程，同时与宿主防御机制的缺陷有关。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复杂性尿路感染的临床表现包括尿频、尿急、尿痛等膀胱刺激症状，腰痛、发热、寒战等全身症状，以及尿液异常、肾功能不全等。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复杂性尿路感染的诊断主要依据临床表现和实验室检查，包括尿常规、尿培养、影像学检查等。尿培养阳性是诊断尿路感染的金标准，但需排除污染菌和定植菌。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94" r="12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复杂性尿路感染的流行病学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复杂性尿路感染在各个地区的发病率存在差异，可能与当地的生活习惯、卫生条件和医疗水平有关。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地域性差异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417" r="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某些季节可能更容易发生复杂性尿路感染，可能与气候变化、湿度和温度有关。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中老年人群和儿童是复杂性尿路感染的高发人群，可能与身体机能下降、免疫力低下有关。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女性相较于男性更容易患上复杂性尿路感染，可能与生理结构、激素水平有关。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58" r="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如糖尿病、泌尿系统疾病、免疫系统疾病等，会增加患复杂性尿路感染的风险。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基础疾病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不注意个人卫生、不良的饮食习惯、缺乏运动等都可能增加患病风险。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合理使用抗生素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预防与控制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026" r="70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4353" r="435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9657" r="965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005" r="16005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提高公众对复杂性尿路感染的认识，了解其危险因素和预防措施。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保持清洁，勤换内衣，注意性生活卫生，避免过度劳累。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对于高危人群，定期进行尿常规检查，以便早期发现和治疗。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避免滥用抗生素，遵循医生的指导用药。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复杂性尿路感染的治疗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https://d.book118.com/047030134023006026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2024-08-31T01:23:54.593</cp:lastPrinted>
  <dcterms:created xsi:type="dcterms:W3CDTF">2024-08-30T17:23:54Z</dcterms:created>
  <dcterms:modified xsi:type="dcterms:W3CDTF">2024-08-30T17:23:56Z</dcterms:modified>
</cp:coreProperties>
</file>