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29825B-DBB8-4210-8D38-F61450F7F5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3465C-22B2-456A-8B6C-DF39EF633C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3F5F1-F979-45DF-B702-9004E695E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6AAC1C-DED4-4CDF-90E6-9EED6F03C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D65E93-EB75-461C-A97A-EE9742F9E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E4D7E4-6CF3-4558-B131-8EE29B065C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2A7D80-6322-4DE2-8908-49F517D1D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D3C93D-5460-4174-BACF-8ECD4F810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6669D-E0CF-4721-AAA1-FB87738BF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E92BBA-7BA7-4FE8-9F7F-7FA9F5C59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B7A38-B288-41A5-AAE5-BF4A6EFBB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30156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服务期望的基本因素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服务质量与可靠性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服务态度与沟通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服务环境与设施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服务响应速度与效率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服务创新与个性化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服务价格与价值感知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服务质量与可靠性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090" b="709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服务准确性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服务提供方应确保所提供服务与客户需求一致，避免出现偏差或误解。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在服务过程中，要保持与客户的沟通，确保服务内容和进度符合客户期望。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对于服务结果，应与客户进行确认，确保服务质量和准确性得到客户认可。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对于服务中断或故障，应迅速响应并恢复服务，同时向客户说明原因和解决方案。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服务提供方应确保服务的稳定性和连续性，避免出现中断或故障。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要建立完善的服务监控和预警机制，及时发现并解决潜在问题。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服务稳定性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服务提供方应建立高效的问题处理机制，确保客户在遇到问题时能够得到及时响应和解决。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要提供多种问题反馈渠道，方便客户随时联系服务提供方。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对于客户反馈的问题，应迅速进行排查和处理，同时跟进处理进展，确保问题得到妥善解决。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问题处理效率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服务态度与沟通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员工应保持良好的个人卫生和整洁的仪表，以展现专业和尊重。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仪表整洁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热情周到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尊重客户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员工应以热情、友好的态度接待客户，主动提供帮助和服务。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员工应尊重客户的文化背景、个人习惯和隐私，避免冒犯或歧视。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员工礼貌程度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员工应主动询问客户的需求和期望，以便更好地了解客户并提供服务。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主动询问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员工应及时响应客户的问题和请求，确保客户得到及时有效的帮助。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员工应以清晰、准确的语言与客户沟通，确保客户能够充分理解所提供的信息和服务。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清晰表达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沟通主动性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员工应具备倾听能力，认真听取客户的意见和建议，以便更好地理解客户需求。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员工应具备解决客户问题的能力，针对客户的问题提供有效的解决方案。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908" r="59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员工应提供个性化的服务，根据客户的特殊需求和偏好进行定制化的服务。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客户需求理解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服务环境与设施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服务场所应保持干净、整洁，无垃圾、污渍等不洁物。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场所清洁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物品应摆放整齐、有序，方便客户使用和查找。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物品摆放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定期清洁服务场所，确保环境卫生符合相关标准。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清洁卫生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场所整洁度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设施种类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提供客户所需的各种设施，如座椅、桌子、饮水机等。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定期对设施进行维护保养，确保设施始终处于良好状态。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设施质量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确保设施质量可靠、安全，满足客户需求。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设施完备性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https://d.book118.com/047030156022006032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2024-09-04T18:22:48.660</cp:lastPrinted>
  <dcterms:created xsi:type="dcterms:W3CDTF">2024-09-04T10:22:48Z</dcterms:created>
  <dcterms:modified xsi:type="dcterms:W3CDTF">2024-09-04T10:22:50Z</dcterms:modified>
</cp:coreProperties>
</file>