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B6FB2-2504-4DB5-8517-692EA5E8E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17681-6CBF-422C-B1E3-5F8E67362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B3C5C-7195-4E27-9883-148624D4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21B01-894F-4580-952F-24D746063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3B6B99-E77A-4373-A957-15DD69F0D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53CBF1-D2A9-4604-906F-F446EA264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2ABFC-ECDE-4B0A-978C-48C9CD2F2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3D2F6-C242-417F-8116-8AF2E32DD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FEC72-7E52-44F9-B521-305B1BB5D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835B3-F808-40E6-884A-3C343D5E5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6307E-9510-4923-8C42-920879C13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31165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零售竞争优势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零售业竞争优势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零售业竞争策略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零售业是指将商品和服务直接销售给消费者的行业，包括实体店铺和在线销售。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零售业是商品流通的重要环节，连接生产者和消费者，满足消费者多样化的需求。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以实体店铺为主，经营模式单一，缺乏个性化服务。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传统零售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随着互联网技术的发展，线上零售逐渐兴起，为消费者提供便捷的购物体验。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线上线下融合，借助大数据、人工智能等技术提升消费者体验和运营效率。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零售业竞争激烈，线上线下融合加速，消费者需求多样化、个性化。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数字化、智能化、个性化成为零售业发展的关键，线上线下融合、全渠道营销成为主流。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零售业竞争优势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通过集中采购、规模效应降低采购成本，提高利润空间。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优化库存管理、物流配送和店面布局，降低运营成本。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培训员工，提高工作效率和员工满意度。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运用先进的信息技术，如大数据分析、人工智能等，提升运营效率。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低成本、高效率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商品组合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根据市场需求和消费者偏好，提供多样化、有吸引力的商品组合。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不断推出创新产品，满足消费者求新求异的需求。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提供定制化服务，满足消费者个性化需求。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体验式消费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通过场景化布置、互动体验等方式，增强消费者购买意愿。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商品组合与创新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明确品牌定位，树立独特的品牌形象。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通过广告、公关、口碑等方式，提升品牌知名度和美誉度。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统一店面装修风格、Logo设计等，强化品牌形象。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提升品牌价值，增强消费者忠诚度和品牌溢价能力。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收集并分析顾客数据，了解消费者需求和行为特征。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顾客数据收集与分析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顾客反馈与改进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根据顾客需求和偏好，开展个性化营销活动。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建立会员制度，提供会员专享优惠和服务，增加顾客粘性。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关注顾客反馈，及时改进产品和服务，提升顾客满意度。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顾客关系管理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零售业竞争策略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明确目标客户群体，根据其需求和特点进行市场细分，以便更好地满足客户需求。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在市场中寻找独特的定位，通过提供与众不同的产品或服务来吸引客户。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建立独特的品牌形象，以区别于竞争对手，提高客户忠诚度。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https://d.book118.com/047031165016006032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2024-09-04T17:25:21.915</cp:lastPrinted>
  <dcterms:created xsi:type="dcterms:W3CDTF">2024-09-04T09:25:21Z</dcterms:created>
  <dcterms:modified xsi:type="dcterms:W3CDTF">2024-09-04T09:25:24Z</dcterms:modified>
</cp:coreProperties>
</file>