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5100" r:id="rId2"/>
  </p:sldMasterIdLst>
  <p:notesMasterIdLst>
    <p:notesMasterId r:id="rId3"/>
  </p:notesMasterIdLst>
  <p:sldIdLst>
    <p:sldId id="259" r:id="rId4"/>
    <p:sldId id="262" r:id="rId5"/>
    <p:sldId id="265" r:id="rId6"/>
    <p:sldId id="267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tags" Target="tags/tag111.xml" /><Relationship Id="rId9" Type="http://schemas.openxmlformats.org/officeDocument/2006/relationships/presProps" Target="pres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3E15A9-6980-421A-BEBC-3A1D451B1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7F3848-85AC-442E-A1C5-18B2942FB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B6D21A-1A63-4702-9B6E-595E9AB68B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1DCE24-C05A-4775-B57E-85CA0A4C5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C50F59-D39B-4166-81E4-A4B8F5A800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78179B-F079-4127-8181-20FD88B9B8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37EF36-08E2-4E0C-B365-127DC7BF5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A03443-340F-4991-8BD1-3AE9CC149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E446F0-A744-48E3-9EBA-2012BFAF9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B9A174-5105-4ED8-9E01-DB392AADE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36D336-2688-451E-9CA1-237383833A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5090" r:id="rId2"/>
    <p:sldLayoutId id="2147505091" r:id="rId3"/>
    <p:sldLayoutId id="2147505092" r:id="rId4"/>
    <p:sldLayoutId id="2147505093" r:id="rId5"/>
    <p:sldLayoutId id="2147505094" r:id="rId6"/>
    <p:sldLayoutId id="2147505095" r:id="rId7"/>
    <p:sldLayoutId id="2147505096" r:id="rId8"/>
    <p:sldLayoutId id="2147505097" r:id="rId9"/>
    <p:sldLayoutId id="2147505098" r:id="rId10"/>
    <p:sldLayoutId id="214750509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5.xml" /><Relationship Id="rId21" Type="http://schemas.openxmlformats.org/officeDocument/2006/relationships/tags" Target="../tags/tag106.xml" /><Relationship Id="rId22" Type="http://schemas.openxmlformats.org/officeDocument/2006/relationships/tags" Target="../tags/tag10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703200113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互联网+商业计划书模板范文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739691" y="1844664"/>
            <a:ext cx="549021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3462902" y="2562731"/>
            <a:ext cx="535368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4264218" y="3259843"/>
            <a:ext cx="504761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294380" y="123825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4018280" y="1265555"/>
            <a:ext cx="715073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商业计划书概述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3785870" y="196088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591050" y="1988185"/>
            <a:ext cx="657860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项目概述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4368165" y="263969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5163185" y="2672080"/>
            <a:ext cx="600583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产品和服务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/>
          <p:nvPr>
            <p:custDataLst>
              <p:tags r:id="rId14"/>
            </p:custDataLst>
          </p:nvPr>
        </p:nvCxnSpPr>
        <p:spPr>
          <a:xfrm>
            <a:off x="4432601" y="4007474"/>
            <a:ext cx="548132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15"/>
            </p:custDataLst>
          </p:nvPr>
        </p:nvCxnSpPr>
        <p:spPr>
          <a:xfrm>
            <a:off x="5155812" y="4725541"/>
            <a:ext cx="533717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6"/>
            </p:custDataLst>
          </p:nvPr>
        </p:nvSpPr>
        <p:spPr>
          <a:xfrm>
            <a:off x="4942840" y="336550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7"/>
            </p:custDataLst>
          </p:nvPr>
        </p:nvSpPr>
        <p:spPr>
          <a:xfrm>
            <a:off x="5666740" y="3392805"/>
            <a:ext cx="550291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营销策略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8"/>
            </p:custDataLst>
          </p:nvPr>
        </p:nvSpPr>
        <p:spPr>
          <a:xfrm>
            <a:off x="5478780" y="412369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05.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9"/>
            </p:custDataLst>
          </p:nvPr>
        </p:nvSpPr>
        <p:spPr>
          <a:xfrm>
            <a:off x="6283960" y="4150995"/>
            <a:ext cx="488632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运营管理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20"/>
            </p:custDataLst>
          </p:nvPr>
        </p:nvSpPr>
        <p:spPr>
          <a:xfrm>
            <a:off x="6061075" y="480250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06.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21"/>
            </p:custDataLst>
          </p:nvPr>
        </p:nvSpPr>
        <p:spPr>
          <a:xfrm>
            <a:off x="6856095" y="4834890"/>
            <a:ext cx="431355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财务预测和融资计划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商业计划书概述</a:t>
            </a:r>
            <a:endParaRPr lang="zh-CN" altLang="en-US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https://d.book118.com/047032001130006026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2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8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1"/>
  <p:tag name="KSO_WM_UNIT_INDEX" val="1_5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1"/>
  <p:tag name="KSO_WM_UNIT_INDEX" val="1_6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6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2"/>
  <p:tag name="KSO_WM_UNIT_INDEX" val="1_5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2"/>
  <p:tag name="KSO_WM_UNIT_INDEX" val="1_6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2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</Paragraphs>
  <Slides>4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2">
      <vt:lpstr>Arial</vt:lpstr>
      <vt:lpstr>Calibri</vt:lpstr>
      <vt:lpstr>MiSans Heavy</vt:lpstr>
      <vt:lpstr>MiSans</vt:lpstr>
      <vt:lpstr>Wingdings</vt:lpstr>
      <vt:lpstr>微软雅黑</vt:lpstr>
      <vt:lpstr>Calibri Light</vt:lpstr>
      <vt:lpstr>Office Theme</vt:lpstr>
      <vt:lpstr>互联网+商业计划书模板范文</vt:lpstr>
      <vt:lpstr>目录</vt:lpstr>
      <vt:lpstr>商业计划书概述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2024-08-31T22:16:27.828</cp:lastPrinted>
  <dcterms:created xsi:type="dcterms:W3CDTF">2024-08-31T14:16:27Z</dcterms:created>
  <dcterms:modified xsi:type="dcterms:W3CDTF">2024-08-31T14:16:30Z</dcterms:modified>
</cp:coreProperties>
</file>