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0995E-6774-40AD-BDCD-B07F8553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3D66D-3281-4D65-8B5E-F82C08EC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EE8A5-487F-4EDF-9629-8275597F6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46004-3D5F-42E5-9260-A3BC832C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45BE4-EB1C-4193-B801-8FAE08A3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E73FC-3B81-4A62-9E02-A6234F84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53BE8-1197-4AD2-8CB6-A8AA1734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8B424-ACD9-4A6F-B465-A590C22B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97C31-4414-4BFF-851C-31ADB8182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A4A94-4F5F-4CC6-9E9D-EBE7F661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EBB74-49B8-44B3-BBAE-B73D7BE19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216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微波消融护理PPT\n## 1.肝微波消融术的基本概念与原理\n### 1.1肝微波消融术的定义与历史\n### 1.2肝微波消融术的原理及设备\n### 1.3肝微波消融术的适应症与禁忌症\n## 2.肝微波消融术的手术过程与步骤\n### 2.1手术前的准备与评估\n### 2.2手术中的操作步骤与方法\n### 2.3手术后的观察与处理\n## 3.肝微波消融术的护理配合与监测\n### 3.1手术前的护理准备与教育\n### 3.2手术中的护理配合与监测\n### 3.3手术后的护理观察与康复指导\n## 4.肝微波消融术的并发症预防与处理\n### 4.1并发症的预防措施与方法\n### 4.2并发症的早期发现与诊断\n### 4.3并发症的处理与护理\n## 5.肝微波消融术的护理案例分析\n### 5.1成功案例分析\n### 5.2并发症案例分析\n### 5.3护理经验与教训总结\n## 6.肝微波消融术的未来发展趋势与挑战\n### 6.1新技术与新方法的应用与发展\n### 6.2护理理念与模式的创新\n### 6.3未来面临的挑战与机遇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肝微波消融护理PPT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肝微波消融术的基本概念与原理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肝微波消融术是一种微创手术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通过微波加热肝脏病变组织，使其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凝固坏死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-从而达到治疗肝脏疾病的目的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肝微波消融术的历史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随着技术的不断发展，已成为治疗肝脏肿瘤的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有效方法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肝微波消融术的定义与历史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肝微波消融术的原理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利用微波的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热效应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，使肝脏病变组织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凝固坏死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同时，微波能促进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的聚集，增强机体免疫力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肝微波消融术的设备   -主要包括微波发生器、微波天线和冷却系统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微波发生器产生微波，通过微波天线传输至肝脏病变组织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冷却系统用于保护正常肝组织，防止过热损伤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肝微波消融术的原理及设备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肝微波消融术的适应症与禁忌症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：如肝血管瘤、肝腺瘤等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：如原发性肝癌、转移性肝癌等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其他肝脏疾病：如肝囊肿、肝脓肿等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肝功能严重不全、凝血功能严重障碍患者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严重心、肺、肾功能不全患者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肝脏肿瘤过大、过多，或靠近大血管、胆管等结构患者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肝微波消融术的手术过程与步骤</a:t>
            </a:r>
            <a:endParaRPr/>
          </a:p>
        </p:txBody>
      </p:sp>
      <p:sp>
        <p:nvSpPr>
          <p:cNvPr id="25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患者准备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静脉通道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，以便输液、输血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详细了解患者病史、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评估患者肝功能、凝血功能、心肾功能等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的手术方案和护理措施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手术前的准备与评估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：根据患者情况选择全麻或局麻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引导，确定微波天线插入位置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：将微波天线插入肝脏病变组织，开启微波发生器进行消融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：在消融过程中，通过冷却系统保护正常肝组织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操作方法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单点消融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：适用于较小肿瘤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多点消融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：适用于较大肿瘤或多个肿瘤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循环消融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：在肿瘤周围进行环形消融，确保肿瘤完全灭活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手术中的操作步骤与方法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血氧饱和度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发现异常情况及时处理，确保患者安全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处理创面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根据患者情况，使用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发现并发症及时处理，减轻患者痛苦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肝微波消融术的护理配合与监测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手术前的护理准备与教育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完善，如禁食、禁水、备皮等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向患者及家属讲解肝微波消融术的原理、方法、效果等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，以减轻术后不适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根据医生要求，调整微波发生器的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等参数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监测患者生命体征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血氧饱和度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发现异常情况及时处理，确保患者安全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手术后的护理观察与康复指导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观察患者创面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愈合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情况，防止感染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根据患者情况，调整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，促进肺部扩张，预防肺部感染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，保护肝脏功能，促进康复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，评估治疗效果，调整治疗方案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https://d.book118.com/047032166050006043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肝微波消融护理PPT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2024-09-17T01:34:25.290</cp:lastPrinted>
  <dcterms:created xsi:type="dcterms:W3CDTF">2024-09-16T17:34:25Z</dcterms:created>
  <dcterms:modified xsi:type="dcterms:W3CDTF">2024-09-16T17:34:27Z</dcterms:modified>
</cp:coreProperties>
</file>