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2798C2-42DC-4C71-993F-E6A35B834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18E2C-0529-429E-A79C-8B7B80A83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C5D0C9-1009-4950-9B38-9DAAB1125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CE22DB-7F92-4686-9538-3DDE1D0DF2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506E65-B693-45A5-B7D8-A6852017DB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E5A252-4492-4BD4-9552-EB415ECE2A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845C8D-0C72-4D7E-9A99-04E6208E52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0AC618-5D42-4CCB-B9B0-AD7D95FC56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155EA-9F9A-4AEF-B439-5D120A980F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B19CD2-92F7-4CE1-A144-C8351A331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AE4B34-6E47-42C2-88F4-DE81EE57A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33026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智能汽车改装行业技术创新趋势</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自动驾驶技术创新引领行业发展
 人工智能技术赋能智能汽车改装
 智能互联技术实现万物互联
 新材料技术提升改装性能和安全性
 电动化技术推动绿色智能改装
 5G技术加速智能汽车改装普及
 云计算技术助力改装数据共享与应用
 区块链技术保障改装行业数据安全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自动驾驶技术创新引领行业发展</a:t>
            </a:r>
          </a:p>
        </p:txBody>
      </p:sp>
      <p:sp>
        <p:nvSpPr>
          <p:cNvPr id="3" name="Subtitle 2"/>
          <p:cNvSpPr>
            <a:spLocks noGrp="1"/>
          </p:cNvSpPr>
          <p:nvPr>
            <p:ph type="subTitle" idx="1"/>
          </p:nvPr>
        </p:nvSpPr>
        <p:spPr/>
        <p:txBody>
          <a:bodyPr/>
          <a:lstStyle/>
          <a:p>
            <a:r>
              <a:t>智能汽车改装行业技术创新趋势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自动驾驶技术创新引领行业发展</a:t>
            </a:r>
          </a:p>
        </p:txBody>
      </p:sp>
      <p:sp>
        <p:nvSpPr>
          <p:cNvPr id="3" name="Text Placeholder 2"/>
          <p:cNvSpPr>
            <a:spLocks noGrp="1"/>
          </p:cNvSpPr>
          <p:nvPr>
            <p:ph type="body" idx="1"/>
          </p:nvPr>
        </p:nvSpPr>
        <p:spPr/>
        <p:txBody>
          <a:bodyPr/>
          <a:lstStyle/>
          <a:p>
            <a:r>
              <a:t>自动驾驶系统(ADS)的发展</a:t>
            </a:r>
          </a:p>
        </p:txBody>
      </p:sp>
      <p:sp>
        <p:nvSpPr>
          <p:cNvPr id="4" name="Content Placeholder 3"/>
          <p:cNvSpPr>
            <a:spLocks noGrp="1"/>
          </p:cNvSpPr>
          <p:nvPr>
            <p:ph sz="half" idx="2"/>
          </p:nvPr>
        </p:nvSpPr>
        <p:spPr/>
        <p:txBody>
          <a:bodyPr/>
          <a:lstStyle/>
          <a:p>
            <a:r>
              <a:t>1. 自动驾驶系统 (ADS) 技术持续快速发展，不断提高自动驾驶汽车的性能和安全性。</a:t>
            </a:r>
          </a:p>
          <a:p>
            <a:r>
              <a:t>2. ADS 技术的普及将带来更安全的道路环境，减少交通事故的数量和严重程度。</a:t>
            </a:r>
          </a:p>
          <a:p>
            <a:r>
              <a:t>3. ADS 技术的成熟和广泛应用将对交通运输行业产生重大影响，包括出行方式的改变、交通效率的提高和能源消耗的降低。</a:t>
            </a:r>
          </a:p>
        </p:txBody>
      </p:sp>
      <p:sp>
        <p:nvSpPr>
          <p:cNvPr id="5" name="Text Placeholder 4"/>
          <p:cNvSpPr>
            <a:spLocks noGrp="1"/>
          </p:cNvSpPr>
          <p:nvPr>
            <p:ph type="body" idx="3"/>
          </p:nvPr>
        </p:nvSpPr>
        <p:spPr/>
        <p:txBody>
          <a:bodyPr/>
          <a:lstStyle/>
          <a:p>
            <a:r>
              <a:t>人工智能(AI)和机器学习(ML)的应用</a:t>
            </a:r>
          </a:p>
        </p:txBody>
      </p:sp>
      <p:sp>
        <p:nvSpPr>
          <p:cNvPr id="6" name="Content Placeholder 5"/>
          <p:cNvSpPr>
            <a:spLocks noGrp="1"/>
          </p:cNvSpPr>
          <p:nvPr>
            <p:ph sz="half" idx="4"/>
          </p:nvPr>
        </p:nvSpPr>
        <p:spPr/>
        <p:txBody>
          <a:bodyPr/>
          <a:lstStyle/>
          <a:p>
            <a:r>
              <a:t>1. 人工智能 (AI) 和机器学习 (ML) 技术在自动驾驶汽车中发挥着关键作用。</a:t>
            </a:r>
          </a:p>
          <a:p>
            <a:r>
              <a:t>2. AI 和 ML 算法帮助自动驾驶系统分析复杂环境、做出决策并控制车辆。</a:t>
            </a:r>
          </a:p>
          <a:p>
            <a:r>
              <a:t>3. AI 和 ML 技术的不断进步将进一步提高自动驾驶汽车的智能化水平和决策能力。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自动驾驶技术创新引领行业发展</a:t>
            </a:r>
          </a:p>
        </p:txBody>
      </p:sp>
      <p:sp>
        <p:nvSpPr>
          <p:cNvPr id="3" name="Text Placeholder 2"/>
          <p:cNvSpPr>
            <a:spLocks noGrp="1"/>
          </p:cNvSpPr>
          <p:nvPr>
            <p:ph type="body" idx="1"/>
          </p:nvPr>
        </p:nvSpPr>
        <p:spPr/>
        <p:txBody>
          <a:bodyPr/>
          <a:lstStyle/>
          <a:p>
            <a:r>
              <a:t>感知技术的发展</a:t>
            </a:r>
          </a:p>
        </p:txBody>
      </p:sp>
      <p:sp>
        <p:nvSpPr>
          <p:cNvPr id="4" name="Content Placeholder 3"/>
          <p:cNvSpPr>
            <a:spLocks noGrp="1"/>
          </p:cNvSpPr>
          <p:nvPr>
            <p:ph sz="half" idx="2"/>
          </p:nvPr>
        </p:nvSpPr>
        <p:spPr/>
        <p:txBody>
          <a:bodyPr/>
          <a:lstStyle/>
          <a:p>
            <a:r>
              <a:t>1. 自动驾驶汽车需要准确感知周围环境，包括道路、车辆、行人等。</a:t>
            </a:r>
          </a:p>
          <a:p>
            <a:r>
              <a:t>2. 感知技术包括摄像头、雷达、激光雷达等多种传感器，集成使用可提升感知精度和可靠性。</a:t>
            </a:r>
          </a:p>
          <a:p>
            <a:r>
              <a:t>3. 感知技术的发展趋势包括传感器性能的提升、数据融合技术的优化和感知算法的改进。</a:t>
            </a:r>
          </a:p>
        </p:txBody>
      </p:sp>
      <p:sp>
        <p:nvSpPr>
          <p:cNvPr id="5" name="Text Placeholder 4"/>
          <p:cNvSpPr>
            <a:spLocks noGrp="1"/>
          </p:cNvSpPr>
          <p:nvPr>
            <p:ph type="body" idx="3"/>
          </p:nvPr>
        </p:nvSpPr>
        <p:spPr/>
        <p:txBody>
          <a:bodyPr/>
          <a:lstStyle/>
          <a:p>
            <a:r>
              <a:t>车路协同(V2X)技术的应用</a:t>
            </a:r>
          </a:p>
        </p:txBody>
      </p:sp>
      <p:sp>
        <p:nvSpPr>
          <p:cNvPr id="6" name="Content Placeholder 5"/>
          <p:cNvSpPr>
            <a:spLocks noGrp="1"/>
          </p:cNvSpPr>
          <p:nvPr>
            <p:ph sz="half" idx="4"/>
          </p:nvPr>
        </p:nvSpPr>
        <p:spPr/>
        <p:txBody>
          <a:bodyPr/>
          <a:lstStyle/>
          <a:p>
            <a:r>
              <a:t>1. 车路协同 (V2X) 技术使自动驾驶汽车与道路基础设施进行通信，实现信息共享和协同决策。</a:t>
            </a:r>
          </a:p>
          <a:p>
            <a:r>
              <a:t>2. V2X 技术有助于提高交通效率、减少拥堵和提高安全性。</a:t>
            </a:r>
          </a:p>
          <a:p>
            <a:r>
              <a:t>3. V2X 技术的应用将推动自动驾驶汽车与智能交通系统的集成，实现更高级别的自动驾驶。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自动驾驶技术创新引领行业发展</a:t>
            </a:r>
          </a:p>
        </p:txBody>
      </p:sp>
      <p:sp>
        <p:nvSpPr>
          <p:cNvPr id="3" name="Text Placeholder 2"/>
          <p:cNvSpPr>
            <a:spLocks noGrp="1"/>
          </p:cNvSpPr>
          <p:nvPr>
            <p:ph type="body" idx="1"/>
          </p:nvPr>
        </p:nvSpPr>
        <p:spPr/>
        <p:txBody>
          <a:bodyPr/>
          <a:lstStyle/>
          <a:p>
            <a:r>
              <a:t>安全保障和法规完善</a:t>
            </a:r>
          </a:p>
        </p:txBody>
      </p:sp>
      <p:sp>
        <p:nvSpPr>
          <p:cNvPr id="4" name="Content Placeholder 3"/>
          <p:cNvSpPr>
            <a:spLocks noGrp="1"/>
          </p:cNvSpPr>
          <p:nvPr>
            <p:ph sz="half" idx="2"/>
          </p:nvPr>
        </p:nvSpPr>
        <p:spPr/>
        <p:txBody>
          <a:bodyPr/>
          <a:lstStyle/>
          <a:p>
            <a:r>
              <a:t>1. 自动驾驶汽车的安全保障至关重要，需要建立完善的法规和标准体系。</a:t>
            </a:r>
          </a:p>
          <a:p>
            <a:r>
              <a:t>2. 安全保障措施包括功能安全、网络安全和数据安全等方面。</a:t>
            </a:r>
          </a:p>
          <a:p>
            <a:r>
              <a:t>3. 法规完善将明确自动驾驶汽车的责任划分、技术要求和测试认证程序，确保自动驾驶汽车的安全性和可靠性。</a:t>
            </a:r>
          </a:p>
        </p:txBody>
      </p:sp>
      <p:sp>
        <p:nvSpPr>
          <p:cNvPr id="5" name="Text Placeholder 4"/>
          <p:cNvSpPr>
            <a:spLocks noGrp="1"/>
          </p:cNvSpPr>
          <p:nvPr>
            <p:ph type="body" idx="3"/>
          </p:nvPr>
        </p:nvSpPr>
        <p:spPr/>
        <p:txBody>
          <a:bodyPr/>
          <a:lstStyle/>
          <a:p>
            <a:r>
              <a:t>5G通信技术和边缘计算的应用</a:t>
            </a:r>
          </a:p>
        </p:txBody>
      </p:sp>
      <p:sp>
        <p:nvSpPr>
          <p:cNvPr id="6" name="Content Placeholder 5"/>
          <p:cNvSpPr>
            <a:spLocks noGrp="1"/>
          </p:cNvSpPr>
          <p:nvPr>
            <p:ph sz="half" idx="4"/>
          </p:nvPr>
        </p:nvSpPr>
        <p:spPr/>
        <p:txBody>
          <a:bodyPr/>
          <a:lstStyle/>
          <a:p>
            <a:r>
              <a:t>1. 5G 通信技术提供高速、低延迟和高可靠的网络连接，是自动驾驶汽车必不可少的技术基础。</a:t>
            </a:r>
          </a:p>
          <a:p>
            <a:r>
              <a:t>2. 边缘计算将数据处理和计算任务分布到靠近数据源的地方，降低延迟并提高效率。</a:t>
            </a:r>
          </a:p>
          <a:p>
            <a:r>
              <a:t>3. 5G 通信技术和边缘计算的应用将为自动驾驶汽车提供更强的网络支持和更快的响应速度。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人工智能技术赋能智能汽车改装</a:t>
            </a:r>
          </a:p>
        </p:txBody>
      </p:sp>
      <p:sp>
        <p:nvSpPr>
          <p:cNvPr id="3" name="Subtitle 2"/>
          <p:cNvSpPr>
            <a:spLocks noGrp="1"/>
          </p:cNvSpPr>
          <p:nvPr>
            <p:ph type="subTitle" idx="1"/>
          </p:nvPr>
        </p:nvSpPr>
        <p:spPr/>
        <p:txBody>
          <a:bodyPr/>
          <a:lstStyle/>
          <a:p>
            <a:r>
              <a:t>智能汽车改装行业技术创新趋势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人工智能技术赋能智能汽车改装</a:t>
            </a:r>
          </a:p>
        </p:txBody>
      </p:sp>
      <p:sp>
        <p:nvSpPr>
          <p:cNvPr id="3" name="Text Placeholder 2"/>
          <p:cNvSpPr>
            <a:spLocks noGrp="1"/>
          </p:cNvSpPr>
          <p:nvPr>
            <p:ph type="body" idx="1"/>
          </p:nvPr>
        </p:nvSpPr>
        <p:spPr/>
        <p:txBody>
          <a:bodyPr/>
          <a:lstStyle/>
          <a:p>
            <a:r>
              <a:t>人工智能技术赋能智能汽车改装</a:t>
            </a:r>
          </a:p>
        </p:txBody>
      </p:sp>
      <p:sp>
        <p:nvSpPr>
          <p:cNvPr id="4" name="Content Placeholder 3"/>
          <p:cNvSpPr>
            <a:spLocks noGrp="1"/>
          </p:cNvSpPr>
          <p:nvPr>
            <p:ph sz="half" idx="2"/>
          </p:nvPr>
        </p:nvSpPr>
        <p:spPr/>
        <p:txBody>
          <a:bodyPr/>
          <a:lstStyle/>
          <a:p>
            <a:r>
              <a:t>1. 智能汽车改装行业正在快速发展，人工智能技术为其带来了新的发展机遇。</a:t>
            </a:r>
          </a:p>
          <a:p>
            <a:r>
              <a:t>2. 人工智能技术可以帮助智能汽车改装行业实现个性化、智能化、自动化等方面的提升。</a:t>
            </a:r>
          </a:p>
          <a:p>
            <a:r>
              <a:t>3. 人工智能技术可以帮助智能汽车改装行业降低成本、提高效率、提升安全性。</a:t>
            </a:r>
          </a:p>
        </p:txBody>
      </p:sp>
      <p:sp>
        <p:nvSpPr>
          <p:cNvPr id="5" name="Text Placeholder 4"/>
          <p:cNvSpPr>
            <a:spLocks noGrp="1"/>
          </p:cNvSpPr>
          <p:nvPr>
            <p:ph type="body" idx="3"/>
          </p:nvPr>
        </p:nvSpPr>
        <p:spPr/>
        <p:txBody>
          <a:bodyPr/>
          <a:lstStyle/>
          <a:p>
            <a:r>
              <a:t>人工智能技术在智能汽车改装中的应用</a:t>
            </a:r>
          </a:p>
        </p:txBody>
      </p:sp>
      <p:sp>
        <p:nvSpPr>
          <p:cNvPr id="6" name="Content Placeholder 5"/>
          <p:cNvSpPr>
            <a:spLocks noGrp="1"/>
          </p:cNvSpPr>
          <p:nvPr>
            <p:ph sz="half" idx="4"/>
          </p:nvPr>
        </p:nvSpPr>
        <p:spPr/>
        <p:txBody>
          <a:bodyPr/>
          <a:lstStyle/>
          <a:p>
            <a:r>
              <a:t>1. 人工智能技术可以应用于智能汽车改装的各个环节，包括设计、制造、安装、维护等。</a:t>
            </a:r>
          </a:p>
          <a:p>
            <a:r>
              <a:t>2. 人工智能技术可以帮助智能汽车改装行业实现个性化、智能化、自动化等方面的提升。</a:t>
            </a:r>
          </a:p>
          <a:p>
            <a:r>
              <a:t>3. 人工智能技术可以帮助智能汽车改装行业降低成本、提高效率、提升安全性。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人工智能技术赋能智能汽车改装</a:t>
            </a:r>
          </a:p>
        </p:txBody>
      </p:sp>
      <p:sp>
        <p:nvSpPr>
          <p:cNvPr id="3" name="Text Placeholder 2"/>
          <p:cNvSpPr>
            <a:spLocks noGrp="1"/>
          </p:cNvSpPr>
          <p:nvPr>
            <p:ph type="body" idx="1"/>
          </p:nvPr>
        </p:nvSpPr>
        <p:spPr/>
        <p:txBody>
          <a:bodyPr/>
          <a:lstStyle/>
          <a:p>
            <a:r>
              <a:t>智能汽车改装行业的人工智能技术发展趋势</a:t>
            </a:r>
          </a:p>
        </p:txBody>
      </p:sp>
      <p:sp>
        <p:nvSpPr>
          <p:cNvPr id="4" name="Content Placeholder 3"/>
          <p:cNvSpPr>
            <a:spLocks noGrp="1"/>
          </p:cNvSpPr>
          <p:nvPr>
            <p:ph sz="half" idx="2"/>
          </p:nvPr>
        </p:nvSpPr>
        <p:spPr/>
        <p:txBody>
          <a:bodyPr/>
          <a:lstStyle/>
          <a:p>
            <a:r>
              <a:t>1. 人工智能技术在智能汽车改装行业中的应用将越来越广泛。</a:t>
            </a:r>
          </a:p>
          <a:p>
            <a:r>
              <a:t>2. 人工智能技术将会与其他技术相结合，为智能汽车改装行业带来新的发展机遇。</a:t>
            </a:r>
          </a:p>
          <a:p>
            <a:r>
              <a:t>3. 人工智能技术将会推动智能汽车改装行业向更加智能化、自动化、个性化的方向发展。</a:t>
            </a:r>
          </a:p>
        </p:txBody>
      </p:sp>
      <p:sp>
        <p:nvSpPr>
          <p:cNvPr id="5" name="Text Placeholder 4"/>
          <p:cNvSpPr>
            <a:spLocks noGrp="1"/>
          </p:cNvSpPr>
          <p:nvPr>
            <p:ph type="body" idx="3"/>
          </p:nvPr>
        </p:nvSpPr>
        <p:spPr/>
        <p:txBody>
          <a:bodyPr/>
          <a:lstStyle/>
          <a:p>
            <a:r>
              <a:t>人工智能技术对智能汽车改装行业的影响</a:t>
            </a:r>
          </a:p>
        </p:txBody>
      </p:sp>
      <p:sp>
        <p:nvSpPr>
          <p:cNvPr id="6" name="Content Placeholder 5"/>
          <p:cNvSpPr>
            <a:spLocks noGrp="1"/>
          </p:cNvSpPr>
          <p:nvPr>
            <p:ph sz="half" idx="4"/>
          </p:nvPr>
        </p:nvSpPr>
        <p:spPr/>
        <p:txBody>
          <a:bodyPr/>
          <a:lstStyle/>
          <a:p>
            <a:r>
              <a:t>1. 人工智能技术对智能汽车改装行业的影响是多方面的，包括技术、市场、产业链等。</a:t>
            </a:r>
          </a:p>
          <a:p>
            <a:r>
              <a:t>2. 人工智能技术将会对智能汽车改装行业的技术水平产生积极的影响。</a:t>
            </a:r>
          </a:p>
          <a:p>
            <a:r>
              <a:t>3. 人工智能技术将会对智能汽车改装行业的市场格局产生积极的影响。</a:t>
            </a:r>
          </a:p>
          <a:p>
            <a:r>
              <a:t>4. 人工智能技术将会对智能汽车改装行业的产业链产生积极的影响。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人工智能技术赋能智能汽车改装</a:t>
            </a:r>
          </a:p>
        </p:txBody>
      </p:sp>
      <p:sp>
        <p:nvSpPr>
          <p:cNvPr id="3" name="Text Placeholder 2"/>
          <p:cNvSpPr>
            <a:spLocks noGrp="1"/>
          </p:cNvSpPr>
          <p:nvPr>
            <p:ph type="body" idx="1"/>
          </p:nvPr>
        </p:nvSpPr>
        <p:spPr/>
        <p:txBody>
          <a:bodyPr/>
          <a:lstStyle/>
          <a:p>
            <a:r>
              <a:t>人工智能技术在智能汽车改装中的挑战</a:t>
            </a:r>
          </a:p>
        </p:txBody>
      </p:sp>
      <p:sp>
        <p:nvSpPr>
          <p:cNvPr id="4" name="Content Placeholder 3"/>
          <p:cNvSpPr>
            <a:spLocks noGrp="1"/>
          </p:cNvSpPr>
          <p:nvPr>
            <p:ph sz="half" idx="2"/>
          </p:nvPr>
        </p:nvSpPr>
        <p:spPr/>
        <p:txBody>
          <a:bodyPr/>
          <a:lstStyle/>
          <a:p>
            <a:r>
              <a:t>1. 人工智能技术在智能汽车改装中的应用也面临着一些挑战。</a:t>
            </a:r>
          </a:p>
          <a:p>
            <a:r>
              <a:t>2. 人工智能技术在智能汽车改装中的应用需要解决数据安全、隐私、伦理等问题。</a:t>
            </a:r>
          </a:p>
          <a:p>
            <a:r>
              <a:t>3. 人工智能技术在智能汽车改装中的应用需要解决成本、技术、人才等问题。</a:t>
            </a:r>
          </a:p>
        </p:txBody>
      </p:sp>
      <p:sp>
        <p:nvSpPr>
          <p:cNvPr id="5" name="Text Placeholder 4"/>
          <p:cNvSpPr>
            <a:spLocks noGrp="1"/>
          </p:cNvSpPr>
          <p:nvPr>
            <p:ph type="body" idx="3"/>
          </p:nvPr>
        </p:nvSpPr>
        <p:spPr/>
        <p:txBody>
          <a:bodyPr/>
          <a:lstStyle/>
          <a:p>
            <a:r>
              <a:t>人工智能技术在智能汽车改装中的未来展望</a:t>
            </a:r>
          </a:p>
        </p:txBody>
      </p:sp>
      <p:sp>
        <p:nvSpPr>
          <p:cNvPr id="6" name="Content Placeholder 5"/>
          <p:cNvSpPr>
            <a:spLocks noGrp="1"/>
          </p:cNvSpPr>
          <p:nvPr>
            <p:ph sz="half" idx="4"/>
          </p:nvPr>
        </p:nvSpPr>
        <p:spPr/>
        <p:txBody>
          <a:bodyPr/>
          <a:lstStyle/>
          <a:p>
            <a:r>
              <a:t>1. 人工智能技术在智能汽车改装中的未来前景广阔。</a:t>
            </a:r>
          </a:p>
          <a:p>
            <a:r>
              <a:t>2. 人工智能技术将会推动智能汽车改装行业向更加智能化、自动化、个性化的方向发展。</a:t>
            </a:r>
          </a:p>
          <a:p>
            <a:r>
              <a:t>3. 人工智能技术将会为智能汽车改装行业带来新的发展机遇。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智能互联技术实现万物互联</a:t>
            </a:r>
          </a:p>
        </p:txBody>
      </p:sp>
      <p:sp>
        <p:nvSpPr>
          <p:cNvPr id="3" name="Subtitle 2"/>
          <p:cNvSpPr>
            <a:spLocks noGrp="1"/>
          </p:cNvSpPr>
          <p:nvPr>
            <p:ph type="subTitle" idx="1"/>
          </p:nvPr>
        </p:nvSpPr>
        <p:spPr/>
        <p:txBody>
          <a:bodyPr/>
          <a:lstStyle/>
          <a:p>
            <a:r>
              <a:t>智能汽车改装行业技术创新趋势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智能互联技术实现万物互联</a:t>
            </a:r>
          </a:p>
        </p:txBody>
      </p:sp>
      <p:sp>
        <p:nvSpPr>
          <p:cNvPr id="3" name="Text Placeholder 2"/>
          <p:cNvSpPr>
            <a:spLocks noGrp="1"/>
          </p:cNvSpPr>
          <p:nvPr>
            <p:ph type="body" idx="1"/>
          </p:nvPr>
        </p:nvSpPr>
        <p:spPr/>
        <p:txBody>
          <a:bodyPr/>
          <a:lstStyle/>
          <a:p>
            <a:r>
              <a:t>智能互联技术实现万物互联：</a:t>
            </a:r>
          </a:p>
        </p:txBody>
      </p:sp>
      <p:sp>
        <p:nvSpPr>
          <p:cNvPr id="4" name="Content Placeholder 3"/>
          <p:cNvSpPr>
            <a:spLocks noGrp="1"/>
          </p:cNvSpPr>
          <p:nvPr>
            <p:ph sz="half" idx="2"/>
          </p:nvPr>
        </p:nvSpPr>
        <p:spPr/>
        <p:txBody>
          <a:bodyPr/>
          <a:lstStyle/>
          <a:p>
            <a:r>
              <a:t>1.车联网技术：通过无线通信技术将车辆与网络连接起来，实现车与车、车与路、车与人之间的互联互通。</a:t>
            </a:r>
          </a:p>
          <a:p>
            <a:r>
              <a:t>2.V2X技术：车联网技术的一个重要分支，包括车与车之间的通信（V2V）、车与路之间的通信（V2I）、车与人之间的通信（V2P）。</a:t>
            </a:r>
          </a:p>
          <a:p>
            <a:r>
              <a:t>3.车载信息娱乐系统：利用互联网技术，将娱乐、信息和导航等功能集成到汽车中，为驾驶员和乘客提供更丰富的驾驶体验。</a:t>
            </a:r>
          </a:p>
        </p:txBody>
      </p:sp>
      <p:sp>
        <p:nvSpPr>
          <p:cNvPr id="5" name="Text Placeholder 4"/>
          <p:cNvSpPr>
            <a:spLocks noGrp="1"/>
          </p:cNvSpPr>
          <p:nvPr>
            <p:ph type="body" idx="3"/>
          </p:nvPr>
        </p:nvSpPr>
        <p:spPr/>
        <p:txBody>
          <a:bodyPr/>
          <a:lstStyle/>
          <a:p>
            <a:r>
              <a:t>数据采集与分析技术：</a:t>
            </a:r>
          </a:p>
        </p:txBody>
      </p:sp>
      <p:sp>
        <p:nvSpPr>
          <p:cNvPr id="6" name="Content Placeholder 5"/>
          <p:cNvSpPr>
            <a:spLocks noGrp="1"/>
          </p:cNvSpPr>
          <p:nvPr>
            <p:ph sz="half" idx="4"/>
          </p:nvPr>
        </p:nvSpPr>
        <p:spPr/>
        <p:txBody>
          <a:bodyPr/>
          <a:lstStyle/>
          <a:p>
            <a:r>
              <a:t>1.车载传感器技术：利用车载传感器收集车辆的运行数据，包括速度、位置、油耗等。</a:t>
            </a:r>
          </a:p>
          <a:p>
            <a:r>
              <a:t>2.大数据分析技术：通过对车载传感器收集的数据进行分析，可以发现车辆的运行规律，并为驾驶员提供更合理的驾驶建议。</a:t>
            </a:r>
          </a:p>
          <a:p>
            <a:r>
              <a:t>3.云计算技术：利用云计算技术可以存储和处理大量的数据，为大数据分析提供平台和资源。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智能互联技术实现万物互联</a:t>
            </a:r>
          </a:p>
        </p:txBody>
      </p:sp>
      <p:sp>
        <p:nvSpPr>
          <p:cNvPr id="3" name="Text Placeholder 2"/>
          <p:cNvSpPr>
            <a:spLocks noGrp="1"/>
          </p:cNvSpPr>
          <p:nvPr>
            <p:ph type="body" idx="1"/>
          </p:nvPr>
        </p:nvSpPr>
        <p:spPr/>
        <p:txBody>
          <a:bodyPr/>
          <a:lstStyle/>
          <a:p>
            <a:r>
              <a:t>自动驾驶技术：</a:t>
            </a:r>
          </a:p>
        </p:txBody>
      </p:sp>
      <p:sp>
        <p:nvSpPr>
          <p:cNvPr id="4" name="Content Placeholder 3"/>
          <p:cNvSpPr>
            <a:spLocks noGrp="1"/>
          </p:cNvSpPr>
          <p:nvPr>
            <p:ph sz="half" idx="2"/>
          </p:nvPr>
        </p:nvSpPr>
        <p:spPr/>
        <p:txBody>
          <a:bodyPr/>
          <a:lstStyle/>
          <a:p>
            <a:r>
              <a:t>1.自动驾驶汽车：通过人工智能技术，实现汽车的自动驾驶，无需人工干预。</a:t>
            </a:r>
          </a:p>
          <a:p>
            <a:r>
              <a:t>2.自动驾驶系统：自动驾驶汽车的核心部分，包括传感器、控制器和执行器。</a:t>
            </a:r>
          </a:p>
          <a:p>
            <a:r>
              <a:t>3.传感器技术：自动驾驶汽车使用各种传感器来感知周围环境，包括摄像头、雷达、激光雷达等。</a:t>
            </a:r>
          </a:p>
        </p:txBody>
      </p:sp>
      <p:sp>
        <p:nvSpPr>
          <p:cNvPr id="5" name="Text Placeholder 4"/>
          <p:cNvSpPr>
            <a:spLocks noGrp="1"/>
          </p:cNvSpPr>
          <p:nvPr>
            <p:ph type="body" idx="3"/>
          </p:nvPr>
        </p:nvSpPr>
        <p:spPr/>
        <p:txBody>
          <a:bodyPr/>
          <a:lstStyle/>
          <a:p>
            <a:r>
              <a:t>新能源汽车技术：</a:t>
            </a:r>
          </a:p>
        </p:txBody>
      </p:sp>
      <p:sp>
        <p:nvSpPr>
          <p:cNvPr id="6" name="Content Placeholder 5"/>
          <p:cNvSpPr>
            <a:spLocks noGrp="1"/>
          </p:cNvSpPr>
          <p:nvPr>
            <p:ph sz="half" idx="4"/>
          </p:nvPr>
        </p:nvSpPr>
        <p:spPr/>
        <p:txBody>
          <a:bodyPr/>
          <a:lstStyle/>
          <a:p>
            <a:r>
              <a:t>1.电动汽车：以电力为动力的汽车，不排放废气，对环境友好。</a:t>
            </a:r>
          </a:p>
          <a:p>
            <a:r>
              <a:t>2.混合动力汽车：同时使用汽油和电力驱动的汽车，比传统汽油汽车更节能。</a:t>
            </a:r>
          </a:p>
          <a:p>
            <a:r>
              <a:t>3.燃料电池汽车：以氢气为燃料，通过燃料电池发电来驱动汽车，零排放。</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https://d.book118.com/047033026062006050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自动驾驶技术创新引领行业发展</vt:lpstr>
      <vt:lpstr> 自动驾驶技术创新引领行业发展</vt:lpstr>
      <vt:lpstr> 自动驾驶技术创新引领行业发展</vt:lpstr>
      <vt:lpstr> 自动驾驶技术创新引领行业发展</vt:lpstr>
      <vt:lpstr> 人工智能技术赋能智能汽车改装</vt:lpstr>
      <vt:lpstr> 人工智能技术赋能智能汽车改装</vt:lpstr>
      <vt:lpstr> 人工智能技术赋能智能汽车改装</vt:lpstr>
      <vt:lpstr> 人工智能技术赋能智能汽车改装</vt:lpstr>
      <vt:lpstr> 智能互联技术实现万物互联</vt:lpstr>
      <vt:lpstr>#. 智能互联技术实现万物互联</vt:lpstr>
      <vt:lpstr>#. 智能互联技术实现万物互联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2024-09-22T22:24:20.812</cp:lastPrinted>
  <dcterms:created xsi:type="dcterms:W3CDTF">2024-09-22T14:24:20Z</dcterms:created>
  <dcterms:modified xsi:type="dcterms:W3CDTF">2024-09-22T14:24:22Z</dcterms:modified>
</cp:coreProperties>
</file>