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8B1AF-AAF5-4411-9A0D-C489F29E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FF237-DDF4-4003-83A4-5DB3B6AB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8A824-DAD9-4A78-A8CF-4925AD26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2CCEB-7627-478C-8474-D558FAAD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21774-7345-48D9-A78B-2AA8BB460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ADEE9-682C-4D32-B33B-590C3013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6A2DF-945B-4996-9F4F-915C35C80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88792-A550-46B1-B3CC-6FCC09C7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2C378-471D-4667-BA39-DB57652F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106AE-AB94-4AF8-B1B5-26D5ED84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05167-758E-4ABE-A810-435D1F31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3056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阅读教材服务流程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需求分析与确认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教材推荐与选择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教材采购与配送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服务跟踪与反馈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提供优质的阅读教材服务，满足学生和教师的需求。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提升学生的阅读能力和兴趣，培养良好的阅读习惯。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促进教师教学质量的提高，提升教学效果。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28" b="74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提供各类阅读教材，涵盖不同学科和年级。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提供阅读指导和建议，帮助学生掌握阅读技巧和方法。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定期更新和优化教材资源，确保内容质量和时效性。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服务流程简述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学生和教师通过线上或线下方式进行预约。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根据需求提供相应的阅读教材，并进行配送。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提供阅读指导和建议，帮助学生更好地理解和掌握阅读内容。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定期收集学生和教师的反馈，不断优化服务质量和教材内容。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需求分析与确认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通过电话、邮件、在线聊天等方式，收集客户对阅读教材的需求和要求。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观察与访谈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设计问卷，了解客户对教材内容、形式、使用场景等方面的偏好和需求。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通过观察客户使用教材的场景，以及与客户的深入访谈，了解客户的实际需求和痛点。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基于需求分析结果，明确阅读教材服务的目标，包括提高阅读理解能力、扩大词汇量、提升阅读速度等。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根据目标，制定满足客户需求的服务方案，包括教材内容、形式、使用方法等方面的设计。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对收集到的客户需求进行整理，提取关键信息，分析客户需求的共性与个性。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向客户收集对服务方案的反馈意见，了解客户对方案的认可程度和改进建议。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根据反馈意见，对服务方案进行必要的调整，确保方案更加符合客户需求。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与客户签订服务合同，明确双方的权利和义务，以及服务流程的具体安排。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需求确认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教材推荐与选择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提供各类学科的纸质教材，包括教科书、参考书、学术著作等。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667" r="3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19" r="961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纸质教材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提供电子版的教材，方便在线阅读和下载，具有便携性和易获取性。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电子教材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整合各类教材资源，提供一站式检索和获取服务。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教材数据库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教材资源介绍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学科匹配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确保所推荐的教材与学科专业相关，满足学习需求。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重视教材内容的准确性、系统性和权威性，保证学习效果。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根据学习者的层次和水平，选择适合的教材，提高学习效率。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教材选择标准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https://d.book118.com/047033056034006052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2024-09-25T15:35:20.565</cp:lastPrinted>
  <dcterms:created xsi:type="dcterms:W3CDTF">2024-09-25T07:35:20Z</dcterms:created>
  <dcterms:modified xsi:type="dcterms:W3CDTF">2024-09-25T07:35:22Z</dcterms:modified>
</cp:coreProperties>
</file>