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7218F22-F441-4B05-96A8-6BC1CCACB9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9A8C24B-375F-4A07-83A5-5363BAEE54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6E6D7CC-16D7-47BB-A95B-A54EC8600E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155DA0F-4546-4E55-A905-52A3FD774D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712F670-E3B1-4395-8BA7-198237D259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5C6F9BD-DFEA-46DE-AEEB-B0C795A7E7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BF094A3-E738-41EF-AEA5-773589CBAC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3EEEC78-2E29-4A33-94A7-158C6A4B8F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439EF77-658F-40D7-9B7A-844D288402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EC31682-0608-49E8-A3E3-8D808CE8E1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F341BDD-D158-42BB-B65D-39CD443623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12.jpeg" /><Relationship Id="rId6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47033065143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《电话礼仪与沟通》ppt课件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电话礼仪概述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拨打电话的礼仪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接听电话的礼仪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电话沟通技巧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特殊情况处理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总结与反思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电话礼仪概述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17781" r="17781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电话礼仪是指在使用电话进行沟通时，应当遵循的礼貌和规范。它涉及到如何接听电话、如何拨打电话、如何处理通话中的突发状况以及如何结束通话等方面的行为准则。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电话礼仪旨在确保通话过程顺利、愉快，同时展现个人和企业的专业形象。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电话礼仪的定义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良好的电话礼仪能够展现个人的专业素养和良好教养，提升个人形象。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提高个人形象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16675" b="166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促进有效沟通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t="16675" b="166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维护企业形象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16675" b="166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通过遵守电话礼仪，能够确保通话过程顺畅，提高沟通效率。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员工在电话中的表现往往代表了企业的形象，良好的电话礼仪有助于维护企业专业形象。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电话礼仪的重要性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及时接听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热情友好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耐心倾听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清晰表达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电话礼仪的基本原则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6598" r="16598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3245" r="13245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6549" r="16549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6549" r="16549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尽量在铃声响起时尽快接听电话，避免让对方久等。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在通话过程中始终保持友好和热情的态度，展现出专业素养。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在通话过程中要耐心倾听对方说话，不打断对方，确保充分理解对方的意思。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在说话时要清晰明了，避免使用模糊或含糊的语言。同时要控制语速，让对方能够理解。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拨打电话的礼仪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节假日和休息时间慎打电话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尊重对方的休息和休闲时间，避免在这些时间段打扰对方。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避免在对方不方便的时候拨打电话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尊重对方的个人时间和隐私，选择合适的时间进行通话。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考虑对方时区和文化背景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在不同地区和文化背景下，合适的通话时间可能有所不同。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合适的通话时间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使用礼貌的问候语，如“您好”、“早上好”等，展现出尊重和友善的态度。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开场白问候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保持语气平和、友好，语调适当，让对方感受到自己的诚意和善意。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注意语气和语调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礼貌的问候语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告知对方自己的身份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在通话开始时，简明扼要地介绍自己的身份或意图，以便对方更好地理解。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避免使用模糊或不确定的语言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确保自我介绍清晰明了，避免引起不必要的误解。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0000" r="20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自我介绍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在通话中尽早地、明确地表达自己的意图，让对方清楚了解通话目的。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开门见山说明来意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确保表达意图明确，避免给对方造成困扰或误解。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避免使用含糊或模棱两可的语言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表明意图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在对方回应之前保持耐心，不要急于打断对方或催促回应。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当对方回应时，给予积极的回馈，如“我理解您的意思”或“非常感谢您的解释”。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等待与回馈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给予积极的回馈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耐心等待回应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接听电话的礼仪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9546" r="29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及时接听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如果未能及时接听，应向来电者致以诚挚的道歉，并解释原因。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及时接听电话是展现专业和尊重的表现，尽量在铃声响起后尽快接听。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434" r="30434"/>
          <a:stretch>
            <a:fillRect/>
          </a:stretch>
        </p:blipFill>
        <p:spPr>
          <a:xfrm>
            <a:off x="3909691" y="1250241"/>
            <a:ext cx="7848599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礼貌的问候语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使用礼貌的问候语是建立良好沟通的第一步，如“您好”、“早上好”、“下午好”等。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根据不同的时间节点和情境，使用适当的问候语能够让来电者感受到尊重和温暖。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在接听电话时，应主动询问来电者的姓名和身份，以便更好地为他们提供帮助和服务。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确认来电者身份也是为了防止误接或诈骗电话，保障公司的安全。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确认来电者身份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https://d.book118.com/047033065143006030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82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2024-09-02T13:18:57.429</cp:lastPrinted>
  <dcterms:created xsi:type="dcterms:W3CDTF">2024-09-02T05:18:57Z</dcterms:created>
  <dcterms:modified xsi:type="dcterms:W3CDTF">2024-09-02T05:18:59Z</dcterms:modified>
</cp:coreProperties>
</file>