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4E076-2A6C-4350-9D2F-43938F6E2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6CB8E-B09B-49D3-81C7-E75B9384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C8A05-0C5D-4177-917C-A223572C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88359-0611-4586-BD77-DB3CFEB2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6A5CD-AA09-4ECD-905D-BAE783AF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7D88B-5954-4A33-8FAE-1259DEED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5803E-F62E-4554-A007-5A5B2133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62E07-F7F3-4F92-B2E2-0E03A68F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14D81-F206-4DEA-B01F-6905E1085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6C254-35EA-4214-9321-27AB5A74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B88AA-79E1-43A8-919D-5ADA9E05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416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突破困局网络营销渠道开创新商机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突破困局：网络营销渠道的挑战与机遇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开创新商机：网络营销渠道的创新与实践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实施与执行：网络营销渠道的落地与推进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随着互联网技术的不断发展和普及，网络营销已成为企业获取市场份额、提升品牌知名度的重要手段。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13" r="161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传统营销手段如广告、促销等成本不断上升，效果逐渐减弱，企业急需寻找新的营销方式来突破困局。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传统营销困境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55" r="143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消费者购买行为逐渐向线上转移，网络购物、在线支付等成为主流消费方式，企业需要适应这一变化，加强网络营销力度。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通过网络营销，企业可以突破地域限制，拓展更广阔的市场空间，提高市场占有率。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网络营销手段多样化，可以通过社交媒体、搜索引擎优化(SEO)、内容营销等方式提高品牌曝光度，增强品牌影响力。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相比传统营销手段，网络营销成本更低，效果更好衡量，有助于企业降低营销成本，提高投资回报率。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网络营销强调与消费者的互动和沟通，可以及时了解消费者需求，优化产品和服务，提高客户满意度。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增强与消费者的互动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网络营销渠道是利用互联网技术，包括网站、社交媒体、电子邮件、搜索引擎等手段，进行产品推广和品牌建设的营销方式。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基于互联网技术的营销手段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网络营销渠道涵盖了多种营销方式，如内容营销、搜索引擎优化（SEO）、社交媒体营销、电子邮件营销等，以满足不同消费者的需求。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多元化的营销方式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065" r="30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跨时空性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网络营销渠道打破了传统营销渠道的时空限制，使得企业可以随时随地与消费者进行互动和交流。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网络营销渠道可以根据消费者的需求和偏好，提供个性化的产品和服务，提高消费者的满意度和忠诚度。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网络营销渠道具有互动性强的特点，消费者可以参与到产品的设计、生产、推广等环节中，与企业进行更加紧密的合作。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网络营销渠道可以通过多种手段进行品牌建设和推广，提高品牌的知名度和美誉度，增强品牌的影响力。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网络营销渠道可以突破地域限制，将产品和服务推广到更广阔的市场中，提高企业的知名度和影响力。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网络营销渠道相比传统营销渠道具有更低的成本，企业可以通过网络营销降低营销成本，提高盈利能力。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网络营销渠道可以提供更加便捷的购买方式和支付方式，提高消费者的购买体验和满意度，从而提高销售效率。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突破困局：网络营销渠道的挑战与机遇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随着互联网技术的发展，消费者购买行为不断变化，对网络营销策略提出了更高的要求。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网络营销领域的竞争愈发激烈，企业需要不断创新以保持竞争优势。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法规与道德约束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网络营销活动需要遵守相关法规和道德规范，否则可能面临法律风险和声誉损失。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借助大数据和人工智能技术，企业可以实现个性化营销，提高营销效果和客户满意度。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875" b="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社交媒体平台为企业提供了与消费者直接互动的机会，有助于提升品牌知名度和用户黏性。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通过优质的内容创作和传播，企业可以吸引潜在客户的关注，提高品牌影响力和转化率。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抓住的机遇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某电商企业通过精细化用户画像和个性化推荐算法，实现了销售额的快速增长。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某知名品牌利用社交媒体平台开展互动营销活动，成功提升了品牌影响力和用户参与度。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一家创业公司凭借独特的内容营销策略，吸引了大量目标客户的关注，实现了业务的快速增长。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案例分析：成功突破困局的企业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开创新商机：网络营销渠道的创新与实践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通过优化网站结构和内容，提高网站在搜索引擎中的排名，增加曝光度和流量，进而提升销售业绩。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以有价值的内容吸引和留住目标受众，通过博客、视频、播客等形式提供专业知识，树立品牌形象并促进销售。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利用社交媒体平台，如微博、微信、抖音等，通过内容创作、互动交流和精准投放，实现品牌传播和销售目标。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创新思维引导下的网络营销渠道创新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https://d.book118.com/047034166041006030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2024-09-01T19:25:34.940</cp:lastPrinted>
  <dcterms:created xsi:type="dcterms:W3CDTF">2024-09-01T11:25:34Z</dcterms:created>
  <dcterms:modified xsi:type="dcterms:W3CDTF">2024-09-01T11:25:37Z</dcterms:modified>
</cp:coreProperties>
</file>