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64F9F9-6E5D-4F2F-8B68-E915ADFC9C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409911-FE5F-4E7B-8A8E-C8E910346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25158E-CBA6-4106-9FB3-3CAD976B1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A44C50-7FA8-4556-9D7F-84F17FB75E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8CAAAD-8E56-437D-9D10-05F458E914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A7CA36-4012-4256-99D5-5C619E563E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B2B663-CDC6-45B3-8C8D-CEFEE131A4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E5BB0A-CAFC-44C3-BA66-CD0776D619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F843BD-F464-432F-8681-24240BBF64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2F6103-23F2-4BC2-94CE-8B3F32A8D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1EC8ED-FD8D-494A-BD61-1006BB021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12/12/2023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12/12/2023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12/12/2023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12/12/2023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12/12/2023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12/12/2023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350401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01821" y="1505581"/>
            <a:ext cx="10593957" cy="100181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800" b="1" err="1" smtClean="0">
                <a:solidFill>
                  <a:srgbClr val="00AF57"/>
                </a:solidFill>
                <a:latin typeface="Microsoft Yahei"/>
                <a:ea typeface="Microsoft Yahei"/>
                <a:cs typeface="Microsoft Yahei"/>
              </a:rPr>
              <a:t>诺如病毒医疗机构内感染防控要点</a:t>
            </a:r>
            <a:r>
              <a:rPr lang="en-US" altLang="zh-CN" sz="4800" b="1" err="1" smtClean="0">
                <a:solidFill>
                  <a:srgbClr val="00AF57"/>
                </a:solidFill>
                <a:latin typeface="Microsoft Yahei"/>
                <a:ea typeface="Microsoft Yahei"/>
                <a:cs typeface="Microsoft Yahei"/>
              </a:rPr>
              <a:t>PPT</a:t>
            </a:r>
            <a:endParaRPr lang="en-US" sz="4800" b="1">
              <a:solidFill>
                <a:srgbClr val="00AF57"/>
              </a:solidFill>
              <a:latin typeface="Microsoft Yahei"/>
              <a:ea typeface="Microsoft Yahei"/>
              <a:cs typeface="Microsoft Yahei"/>
            </a:endParaRP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err="1">
                <a:solidFill>
                  <a:srgbClr val="00AF57"/>
                </a:solidFill>
                <a:latin typeface="Microsoft Yahei"/>
                <a:ea typeface="Microsoft Yahei"/>
                <a:cs typeface="Microsoft Yahei"/>
              </a:rPr>
              <a:t>汇报人</a:t>
            </a:r>
            <a:r>
              <a:rPr lang="en-US" sz="2025" err="1" smtClean="0">
                <a:solidFill>
                  <a:srgbClr val="00AF57"/>
                </a:solidFill>
                <a:latin typeface="Microsoft Yahei"/>
                <a:ea typeface="Microsoft Yahei"/>
                <a:cs typeface="Microsoft Yahei"/>
              </a:rPr>
              <a:t>：</a:t>
            </a:r>
            <a:r>
              <a:rPr lang="en-US" altLang="zh-CN" sz="2025" err="1" smtClean="0">
                <a:solidFill>
                  <a:srgbClr val="00AF57"/>
                </a:solidFill>
                <a:latin typeface="Microsoft Yahei"/>
                <a:ea typeface="Microsoft Yahei"/>
                <a:cs typeface="Microsoft Yahei"/>
              </a:rPr>
              <a:t>XXX</a:t>
            </a:r>
            <a:endParaRPr lang="en-US" sz="2025">
              <a:solidFill>
                <a:srgbClr val="00AF57"/>
              </a:solidFill>
              <a:latin typeface="Microsoft Yahei"/>
              <a:ea typeface="Microsoft Yahei"/>
              <a:cs typeface="Microsoft Yahei"/>
            </a:endParaRP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altLang="zh-CN" sz="2025" smtClean="0">
                <a:solidFill>
                  <a:srgbClr val="00AF57"/>
                </a:solidFill>
                <a:latin typeface="Microsoft Yahei"/>
                <a:ea typeface="Microsoft Yahei"/>
                <a:cs typeface="Microsoft Yahei"/>
              </a:rPr>
              <a:t>XX</a:t>
            </a:r>
            <a:r>
              <a:rPr lang="en-US" sz="2025" smtClean="0">
                <a:solidFill>
                  <a:srgbClr val="00AF57"/>
                </a:solidFill>
                <a:latin typeface="Microsoft Yahei"/>
                <a:ea typeface="Microsoft Yahei"/>
                <a:cs typeface="Microsoft Yahei"/>
              </a:rPr>
              <a:t>-</a:t>
            </a:r>
            <a:r>
              <a:rPr lang="en-US" altLang="zh-CN" sz="2025" smtClean="0">
                <a:solidFill>
                  <a:srgbClr val="00AF57"/>
                </a:solidFill>
                <a:latin typeface="Microsoft Yahei"/>
                <a:ea typeface="Microsoft Yahei"/>
                <a:cs typeface="Microsoft Yahei"/>
              </a:rPr>
              <a:t>XX</a:t>
            </a:r>
            <a:r>
              <a:rPr lang="en-US" sz="2025" smtClean="0">
                <a:solidFill>
                  <a:srgbClr val="00AF57"/>
                </a:solidFill>
                <a:latin typeface="Microsoft Yahei"/>
                <a:ea typeface="Microsoft Yahei"/>
                <a:cs typeface="Microsoft Yahei"/>
              </a:rPr>
              <a:t>-</a:t>
            </a:r>
            <a:r>
              <a:rPr lang="en-US" altLang="zh-CN" sz="2025" smtClean="0">
                <a:solidFill>
                  <a:srgbClr val="00AF57"/>
                </a:solidFill>
                <a:latin typeface="Microsoft Yahei"/>
                <a:ea typeface="Microsoft Yahei"/>
                <a:cs typeface="Microsoft Yahei"/>
              </a:rPr>
              <a:t>XX</a:t>
            </a:r>
            <a:endParaRPr lang="en-US" sz="2025">
              <a:solidFill>
                <a:srgbClr val="00AF57"/>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感染防控策略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感染防控措施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感染防控监督与评估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7550" r="275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特点包括起病急、病程短、症状严重、传染性强等。</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诺如病毒是一种引起急性胃肠炎的病毒，具有高度传染性和广泛的传播途径。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传播途径主要包括食物、水、空气等，具有极强的传染性。</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危害包括导致急性胃肠炎、脱水、电解质紊乱等，严重时可危及生命。</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传播途径与危害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8467" b="846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防控意义与现状</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防控诺如病毒医疗机构内感染对于保障患者和医务人员安全具有重要意义。</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目前，医疗机构在感染防控方面存在一些问题和不足，需要加强和完善相关措施。</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感染防控策略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0708" r="107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1542" r="115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建立诺如病毒医疗机构内感染防控小组，明确各成员的职责和分工。</a:t>
            </a:r>
          </a:p>
        </p:txBody>
      </p:sp>
      <p:pic>
        <p:nvPicPr>
          <p:cNvPr id="5" name="Picture 5"/>
          <p:cNvPicPr>
            <a:picLocks noChangeAspect="1"/>
          </p:cNvPicPr>
          <p:nvPr/>
        </p:nvPicPr>
        <p:blipFill>
          <a:blip r:embed="rId4"/>
          <a:srcRect l="12500" r="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制定诺如病毒医疗机构内感染防控计划和实施方案。</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建立诺如病毒疫情监测和报告系统，及时掌握疫情动态。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建立防控体系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6215" b="1621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制定防控流程</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建立患者筛查制度，对疑似诺如病毒感染的患者进行隔离治疗。</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制定清洁消毒流程，包括环境、医疗器械、衣物等物品的清洁消毒工作。</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对医务人员进行培训，提高其对诺如病毒的认知和防控意识。</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对患者和医务人员进行健康监测，及时发现并处理可能出现的感染症状。</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599244" y="2206511"/>
            <a:ext cx="2986286" cy="2986286"/>
          </a:xfrm>
          <a:prstGeom prst="ellipse">
            <a:avLst/>
          </a:prstGeom>
          <a:solidFill>
            <a:srgbClr val="FFFFFF">
              <a:alpha val="9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对医务人员进行诺如病毒相关知识的培训和教育，提高其防控技能。</a:t>
            </a:r>
          </a:p>
          <a:p>
            <a:pPr marL="203200" lvl="0" indent="-203200">
              <a:lnSpc>
                <a:spcPct val="120000"/>
              </a:lnSpc>
              <a:buFont typeface="Arial"/>
              <a:buChar char="•"/>
            </a:pPr>
            <a:r>
              <a:rPr lang="en-US" sz="1500">
                <a:solidFill>
                  <a:schemeClr val="dk1"/>
                </a:solidFill>
                <a:latin typeface="Microsoft Yahei"/>
                <a:ea typeface="Microsoft Yahei"/>
                <a:cs typeface="Microsoft Yahei"/>
              </a:rPr>
              <a:t>对患者和家属进行诺如病毒的宣传教育，使其了解病毒的传播途径和预防措施。</a:t>
            </a:r>
          </a:p>
          <a:p>
            <a:pPr marL="203200" lvl="0" indent="-203200">
              <a:lnSpc>
                <a:spcPct val="120000"/>
              </a:lnSpc>
              <a:buFont typeface="Arial"/>
              <a:buChar char="•"/>
            </a:pPr>
            <a:r>
              <a:rPr lang="en-US" sz="1500">
                <a:solidFill>
                  <a:schemeClr val="dk1"/>
                </a:solidFill>
                <a:latin typeface="Microsoft Yahei"/>
                <a:ea typeface="Microsoft Yahei"/>
                <a:cs typeface="Microsoft Yahei"/>
              </a:rPr>
              <a:t>向社会公众宣传诺如病毒的防控知识，提高公众的自我保护意识。</a:t>
            </a:r>
          </a:p>
          <a:p>
            <a:pPr marL="203200" lvl="0" indent="-203200">
              <a:lnSpc>
                <a:spcPct val="120000"/>
              </a:lnSpc>
              <a:buFont typeface="Arial"/>
              <a:buChar char="•"/>
            </a:pPr>
            <a:r>
              <a:rPr lang="en-US" sz="1500">
                <a:solidFill>
                  <a:schemeClr val="dk1"/>
                </a:solidFill>
                <a:latin typeface="Microsoft Yahei"/>
                <a:ea typeface="Microsoft Yahei"/>
                <a:cs typeface="Microsoft Yahei"/>
              </a:rPr>
              <a:t>诺如病毒医疗机构内感染防控是防止病毒传播的重要手段。在防控工作中，需要从多个方面入手，建立完善的防控体系和流程，加强宣传教育，提高医务人员的防控意识和技能水平，同时加强对患者和家属的宣传教育，提高公众的自我保护意识。只有这样才能够有效地控制诺如病毒的传播，保障医疗安全和患者的健康。</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加强宣传教育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感染防控措施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https://d.book118.com/047035040136006041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2024-09-14T16:02:09.067</cp:lastPrinted>
  <dcterms:created xsi:type="dcterms:W3CDTF">2024-09-14T08:02:09Z</dcterms:created>
  <dcterms:modified xsi:type="dcterms:W3CDTF">2024-09-14T08:02:11Z</dcterms:modified>
</cp:coreProperties>
</file>