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007D145-3E9E-4DF3-A521-4F3670FE617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BA054-16CC-44BC-B6A2-446E659D1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AB168-738D-401A-836E-533D4D529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D18D2-BE50-4049-B1E8-01E945E26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D0851-8827-435B-861D-23857564D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C268FA-A39E-4ED1-8D8D-89D389315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589F17-38E4-44BD-8AF1-DD15AFD37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ADA6A7-B729-42E9-8F25-78A4AEA96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A63C8-91F6-47B7-AC44-5C142E1C5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E760E-517C-4BCB-B700-ED534B872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AC26A-CC99-404B-A69E-74644DA7D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F88DF-872F-46FE-AD96-66FDF3E93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269EB99-BA1D-425A-B24F-477C46DD977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C67E801-E140-4098-9C3C-0D4EFE0238B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40012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三基教学护理查房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查房前的准备工作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查房的基本步骤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查房中的交流技巧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查房中的问题处理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三基教学护理查房概述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三基教学护理查房是指通过观察、询问、检查等方式，全面评估患者的身体状况和病情变化，及时发现问题并进行处理的过程。本章将介绍三基教学护理查房的定义、目的、注意事项等内容。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评估患者的治疗效果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提高护理质量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三基教学护理查房的目的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了解患者的病情发展情况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三基教学护理查房的作用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三基教学护理查房是护理工作中的重要环节，通过查房工作，可以及时发现患者的变化和问题，指导护理工作的进行，提高患者的治疗效果和生活质量。护士在查房过程中起到举足轻重的作用，需要严谨认真对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查房前的准备工作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查房前的准备工作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在进行查房前，护理人员需要做好充分的准备工作。这包括整理患者的病史资料、与其他护理人员、医生沟通、调整好心理状态、以及确保安全措施到位。这些准备工作可以帮助提高查房效率和准确性。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做好查房计划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明确查房重点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培养观察力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培养观察力和判断力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确保查房结果准确可靠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查房前的心理准备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8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9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调整情绪状态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保持耐心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保持专注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查房前的准备工作是护理工作中至关重要的环节，仔细准备可以提高查房的准确性和效率，同时也能保障患者和护理人员的安全。护士们应该重视这一环节，确保每次查房前都做好充分准备。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1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查房的基本步骤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观察患者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观察是查房的重要步骤，通过观察患者的一般情况，可以及时发现病情的变化。需要关注患者的精神状态、皮肤色泽、呼吸、脉搏等指标，以及病灶部位、疼痛程度等疾病特征。同时，观察患者的治疗反应，包括药物不良反应和治疗效果，有助于调整护理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https://d.book118.com/047040012033006054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三基教学护理查房</vt:lpstr>
      <vt:lpstr>目录</vt:lpstr>
      <vt:lpstr>第1章 简介</vt:lpstr>
      <vt:lpstr> </vt:lpstr>
      <vt:lpstr>三基教学护理查房的目的</vt:lpstr>
      <vt:lpstr>三基教学护理查房的作用</vt:lpstr>
      <vt:lpstr>第2章 查房前的准备工作</vt:lpstr>
      <vt:lpstr> </vt:lpstr>
      <vt:lpstr>查房前的心理准备</vt:lpstr>
      <vt:lpstr>总结</vt:lpstr>
      <vt:lpstr>第3章 查房的基本步骤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2024-09-28T09:48:23.161</cp:lastPrinted>
  <dcterms:created xsi:type="dcterms:W3CDTF">2024-09-28T01:48:23Z</dcterms:created>
  <dcterms:modified xsi:type="dcterms:W3CDTF">2024-09-28T01:48:25Z</dcterms:modified>
</cp:coreProperties>
</file>