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87CAFA-7B5D-4C98-AE7D-0D933A6BB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4A7B85-754C-4586-AA0F-725D64B37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D51119-2A97-428C-89AF-88BD8D151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5DFFE3-B3BA-4BF5-82A9-0A42FEB55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B4697D-A0ED-499C-86B5-DE359FB3F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06F324-8468-4707-85A5-9AF015F3A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46F381-71B4-4B10-A900-1D6D8CFA6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A82B1B-705B-440A-AFD6-A0903E98A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8E1993-AB7C-41AA-8537-C28278B32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7F61C1-E716-4670-A933-BE2ADA63A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C5AB6B-E9AE-4C07-9AA6-61FCC4C4BD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04011406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环保检测行业发展趋势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技术创新与发展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行业竞争格局及主要参与者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行业概述与背景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环保检测行业定义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环保检测行业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指从事环境保护领域检测、监测、评估、咨询等服务的行业，是环境保护产业链的重要组成部分。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主要任务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对环境质量、污染源、生态状况等进行监测和评估，为政府、企业和公众提供准确、及时的环境信息，以支持环境保护决策和行动。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环保检测行业进入成熟期，市场规模不断扩大，技术水平不断提高，行业标准和规范不断完善。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成熟阶段（21世纪10年代至今）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环保检测行业开始萌芽，主要由政府环保部门下属的监测站承担检测任务。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起步阶段（20世纪80年代）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随着环保法规的完善和环保意识的提高，环保检测行业逐渐发展壮大，市场化程度不断提高。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发展阶段（20世纪90年代至21世纪初）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环保法规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我国已建立起较为完善的环保法规体系，包括《环境保护法》、《大气污染防治法》、《水污染防治法》等，为环保检测行业的发展提供了法律保障。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环保政策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国家出台了一系列环保政策，如“大气十条”、“水十条”、“土十条”等，对环保检测行业提出了更高的要求和更广阔的市场空间。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环保标准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国家和地方制定了大量的环保标准，涉及大气、水、土壤、噪声等多个领域，为环保检测行业提供了明确的技术规范和指导。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政策法规背景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工业污染源监测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随着工业发展，工业污染源监测需求日益增长，涉及废气、废水、固废等多方面的监测。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农业污染源监测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农业生产活动中的化肥、农药等使用导致农业污染源监测需求增加，以保障农产品质量和生态环境安全。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城市污染源监测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城市化进程中，城市污染源监测需求凸显，包括生活垃圾、污水处理、交通尾气等方面的监测。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污染源监测需求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水环境质量监测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水资源短缺和水污染问题使得水环境质量监测需求迫切，包括地表水、地下水、饮用水等方面的监测。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土壤环境质量监测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土壤污染问题逐渐凸显，土壤环境质量监测需求增加，以保障农产品安全和土地资源的可持续利用。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大气环境质量监测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大气污染问题日益严重，大气环境质量监测需求增加，涉及颗粒物、二氧化硫、氮氧化物等污染物的监测。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环境质量监测需求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自然灾害应急监测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自然灾害如洪水、地震等可能导致环境质量恶化，应急监测需求增加，以及时评估灾害对环境的影响。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重大活动保障应急监测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在重大活动期间，如奥运会、世博会等，应急监测需求凸显，以确保活动期间环境质量达标。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突发环境事件应急监测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针对突发环境事件，如化学泄漏、油罐车翻车等，应急监测需求迅速增长，要求快速响应、准确判断污染物种类和浓度。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应急监测需求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技术创新与发展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用于检测大气中的有害气体，如硫化氢、一氧化碳等，具有高灵敏度、快速响应等特点。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气体传感器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211" r="16211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能够实时监测水体中的重金属、有机物等污染物含量，为水环境保护提供数据支持。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水质传感器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用于检测土壤中的水分、养分及污染物含量，有助于精准农业和土壤污染治理。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土壤传感器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新型传感器技术应用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空气质量在线监测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实现对大气中PM2.5、PM10、二氧化硫等污染物的实时监测，为空气质量改善提供依据。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水质在线监测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对水体中的pH值、溶解氧、浊度等参数进行实时监测，保障饮用水安全及水环境健康。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污染源在线监测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对企业排放的废气、废水等污染物进行实时监测，确保污染物达标排放。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在线监测技术进展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https://d.book118.com/047040114060006041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2024-09-14T03:44:28.927</cp:lastPrinted>
  <dcterms:created xsi:type="dcterms:W3CDTF">2024-09-13T19:44:28Z</dcterms:created>
  <dcterms:modified xsi:type="dcterms:W3CDTF">2024-09-13T19:44:31Z</dcterms:modified>
</cp:coreProperties>
</file>