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AE50D-5D87-444C-BAF7-2AF241734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FBD79-E01F-414D-A916-8D9C09E1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87B7-97F4-49A2-8919-3B1BEEA8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DD7C8-DD0E-4307-92C5-BA6344C8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E6A32-AF5C-45F5-AE47-79B51877F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D013B-717B-4B7E-9385-02C39BDD5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E50642-EF65-424F-B0AC-21C33D3D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C33C3-F7D5-451B-949D-E371AA321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171E0-43BD-4041-855C-5F310613D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30D9D-6B30-4592-B3B6-3FE63C8A9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9BBB-81EE-446B-9413-01ABA6693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116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2023-2028年中国压力传感器行业市场全景调研及投资价值评估咨询报告大纲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中国压力传感器市场供给分析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中国压力传感器市场竞争格局分析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中国压力传感器市场投资价值评估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随着工业自动化和智能化水平的提高，压力传感器在各个领域的应用越来越广泛，市场需求持续增长。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本报告旨在全面了解中国压力传感器行业的市场现状，预测未来发展趋势，为投资者和相关企业提供决策依据。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压力传感器是实现工业控制和监测的关键元件，对于保障生产安全、提高产品质量和降低能耗具有重要意义。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分析中国压力传感器行业的市场规模、竞争格局、技术发展趋势和投资价值。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覆盖2023-2028年间的中国压力传感器市场，包括市场现状、竞争情况、主要企业、技术发展、投资机会等多个方面。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采用定量与定性相结合的研究方法，包括市场调查、专家访谈、数据分析等。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主要来自权威机构发布的行业报告、企业年报、专业数据库等，以及调研问卷和专家访谈等一手资料。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177" r="617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压力传感器是一种用于测量压力的电子设备，具有多种分类方式。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是一种将压力信号转换为电信号的电子设备，广泛应用于各种领域，如工业控制、汽车电子、医疗设备等。根据不同的工作原理和应用需求，压力传感器有多种分类方式，如电阻式、电容式、电感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压力传感器定义和分类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压力传感器行业的产业链包括原材料、零部件制造、传感器制造和下游应用等环节。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行业的产业链包括多个环节，从原材料、零部件制造到传感器制造和下游应用。其中，原材料主要包括敏感材料、电子元件等；零部件制造包括膜片、引线、外壳等；传感器制造则是将零部件组装成完整的传感器；下游应用则是将传感器应用到各个领域，如工业控制、汽车电子、医疗设备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压力传感器行业产业链结构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中国政府出台了一系列政策，支持压力传感器行业的发展。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中国政府为了推动压力传感器行业的发展，出台了一系列政策，包括财政补贴、税收优惠、技术研发支持等。这些政策的实施，为压力传感器行业的发展提供了有力的支持。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压力传感器行业政策环境分析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中国经济持续增长，为压力传感器行业的发展提供了广阔的市场空间。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中国经济持续增长，尤其是在制造业、汽车电子、医疗设备等领域的发展，为压力传感器行业提供了广阔的市场空间。同时，随着技术的不断进步和应用领域的不断拓展，压力传感器行业的发展前景更加广阔。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压力传感器行业经济环境分析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随着中国汽车市场的持续增长，对汽车零部件的需求也在不断攀升，其中压力传感器作为汽车电子化的重要组成部分，其市场需求也在逐渐增加。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汽车发动机控制需求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汽车发动机控制需要精确的压力传感器来监测和控制燃油喷射、进气压力等参数，以保证发动机的性能和排放达标。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汽车安全系统需求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随着汽车安全技术的不断发展，安全气囊、ABS等安全系统也需要压力传感器来监测和控制相关参数，以保证驾驶安全。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汽车舒适性需求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汽车舒适性也是消费者关注的重点之一，如空调控制系统、座椅调节等都需要用到压力传感器，以提高驾驶和乘坐的舒适度。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工业过程控制行业市场需求分析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工业过程控制概述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工业过程控制是指通过各种传感器、控制器等设备对工业生产过程中的各种参数进行监测和控制，以提高生产效率和产品质量。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压力传感器在工业过程控制中的应用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在工业过程控制中，压力传感器主要用于监测和控制流体压力、气瓶压力等参数，以保证生产过程的稳定性和安全性。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工业过程控制行业发展趋势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随着工业4.0、智能制造等概念的普及，工业过程控制行业正在向数字化、智能化方向发展，对压力传感器的需求也将进一步增加。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压力传感器在工业过程控制中的市场规模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随着工业过程控制行业的不断发展，压力传感器市场规模也将不断扩大。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医疗行业是国民经济的重要组成部分，随着人口老龄化、医疗保健意识的提高等因素的影响，医疗行业对医疗器械的需求也在不断增加。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在医疗行业中，压力传感器主要用于监测和控制呼吸机、血压计、输液泵等医疗器械的相关参数，以保证患者的治疗效果和安全。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随着医疗技术的不断发展，医疗器械的精度和可靠性要求也越来越高，对压力传感器的需求也将进一步增加。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随着医疗行业的不断发展，压力传感器市场规模也将不断扩大。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压力传感器在医疗行业中的应用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压力传感器在医疗行业中的市场规模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其他行业市场需求分析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除了上述几个主要行业外，压力传感器在其他行业中也有广泛的应用，如环保、能源、航空航天等。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压力传感器在其他行业中的应用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在其他行业中，压力传感器主要用于监测和控制相关设备的压力参数，以保证设备的正常运行和安全性。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其他行业发展趋势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随着社会经济的不断发展，其他行业的规模和范围也在不断扩大，对压力传感器的需求也将进一步增加。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压力传感器在其他行业中的市场规模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随着其他行业的不断发展，压力传感器市场规模也将不断扩大。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中国压力传感器市场供给分析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https://d.book118.com/047041161036006033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2024-09-06T13:09:06.997</cp:lastPrinted>
  <dcterms:created xsi:type="dcterms:W3CDTF">2024-09-06T05:09:07Z</dcterms:created>
  <dcterms:modified xsi:type="dcterms:W3CDTF">2024-09-06T05:09:09Z</dcterms:modified>
</cp:coreProperties>
</file>