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42238-A431-4F7D-B867-74208E09B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A4521-4B9D-4C71-BDFB-145824370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70495-F4D0-49E6-9D33-D98B47D51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75BF5-2C6C-4F31-B424-43D882FCB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7544D3-B231-44AA-B62B-8637DC2DF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71440A-2309-4279-AF1A-9D52D8365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322190-A667-4644-AAFF-7E39A4F7E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0CAB4-3B2B-4CEA-B110-5D7F1F019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F0C85-CE99-4392-AC16-5389B3934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D347F-3A9A-43D4-94FF-894F9D543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A9450-2102-45E6-BE54-B80EEBD95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420061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思维导图知识点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思维导图的制作工具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思维导图的制作流程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思维导图的常见类型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思维导图的技巧与注意事项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71" r="238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思维导图是一种图形化的思维工具，通过树状结构呈现信息，帮助用户组织和表达思路。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具有层次性、关联性和可视化等特点，能够激发创造力，提高信息处理和记忆能力。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思维导图的概念最早由英国心理学家托尼·巴伯拉·博赞提出，旨在帮助记忆和学习。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671" r="1267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随着计算机技术的发展，思维导图软件逐渐普及，成为许多行业和个人日常工作的必备工具。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随着人工智能和大数据技术的融合，思维导图将更加智能化、个性化，满足更多应用场景的需求。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思维导图的历史与发展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教育领域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商务领域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思维导图的应用领域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教师利用思维导图辅助教学，帮助学生理解复杂的概念和知识结构。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企业利用思维导图进行项目管理、会议组织和决策分析等。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个人利用思维导图规划时间管理、职业发展、知识学习等。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思维导图在创意设计、科学研究、写作等领域也有广泛应用。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思维导图的制作工具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支持添加图片、链接、备注等元素，方便用户整理和展示信息。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提供多种布局和样式选项，用户可以根据需求自定义思维导图。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是一款商业化的思维导图软件，提供丰富的模板和主题选择，支持多种导出格式，适合个人和团队使用。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XMind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是一款简洁明了的思维导图软件，适合快速创建和整理思绪。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提供多种主题和布局选择，支持添加图片、文本、链接等元素。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支持同步到Mac、iPhone、iPad等设备，方便用户随时随地查看和编辑思维导图。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MindNode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是一款功能强大的思维导图软件，适合需要处理大量信息的用户。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提供多种视图和布局选项，支持添加多种类型的元素，如图片、链接、备注等。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支持与其他软件（如Word、Excel等）的集成，方便用户将思维导图与其他文档进行整合。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MindManager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是一款开源的思维导图软件，具有免费、跨平台的特点。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提供基本的思维导图创建和管理功能，支持添加节点、链接等元素。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适合对思维导图要求不高的用户使用，但功能相对较为简单。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FreeMind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思维导图的制作流程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明确思维导图的中心主题，确保后续内容围绕该主题展开。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确定中心主题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根据主题，规划思维导图的层级结构，包括主要分支和次要分支。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确定主题与结构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根据结构，从中心主题开始绘制主要分支，确保主干清晰明了。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从主干延伸出次要分支，形成完整的思维导图框架。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绘制主干与分支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添加分支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绘制主干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提取关键词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针对每个分支，提取关键信息，形成关键词。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填充内容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在每个节点上填写与关键词相关的详细内容，丰富思维导图的信息。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添加关键词与内容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https://d.book118.com/047042006122006035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2024-09-10T04:32:57.579</cp:lastPrinted>
  <dcterms:created xsi:type="dcterms:W3CDTF">2024-09-09T20:32:57Z</dcterms:created>
  <dcterms:modified xsi:type="dcterms:W3CDTF">2024-09-09T20:32:59Z</dcterms:modified>
</cp:coreProperties>
</file>