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495D2-6630-42FB-B351-935D649C6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5DA13-5110-432F-B4D3-2B8FAC1DD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42743-883D-46DC-B558-14CC569D0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73283-9AE9-413E-8401-A093A98F5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DEC76-3AF0-4EF6-B0D0-52D96217C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8A699D-39EA-4DBA-8913-B9E9748AC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3AFB91-AF49-455F-8243-CC3D3D944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D78EC-BD2B-42A7-AC67-5777CEA77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AEB18-89E0-4223-9526-EFBB87000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83F35-987D-41E0-A7A7-07CBDE7BA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9261D-60A9-47B4-87CD-67A7B13EB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42013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材料科学与工程基础经典课件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材料科学与工程概述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材料科学基础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材料制备与加工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材料性能测试与表征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材料应用与案例分析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材料科学与工程概述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材料科学与工程是一门研究材料组成、结构、性质和应用的学科，对于现代工业、科技和人类生活具有重要意义。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科学与工程是研究各种材料的组成、结构、性质和应用的一门学科，其涉及的领域非常广泛，包括金属、陶瓷、高分子、复合材料等。材料科学与工程在人类生产、生活和科技发展中具有重要作用，如航空航天、汽车、电子、生物医疗等领域都离不开高性能的材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材料科学与工程的定义与重要性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材料科学与工程的历史与发展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材料科学与工程的发展经历了漫长而不断的过程，从最早的石器时代到现代的高性能材料，其发展历程充满了创新与突破。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科学与工程的历史可以追溯到远古时代，人类最早使用石器、木材等自然材料进行工具制造和建筑。随着科技的发展，人们开始探索合成材料，如陶瓷、金属和玻璃等，这些材料的出现极大地推动了人类社会的进步。现代材料科学与工程更加注重高性能、多功能和智能化的新材料，如碳纤维复合材料、纳米材料和生物医用材料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材料科学与工程涉及的领域广泛，不同类型的材料具有不同的特性与应用，如金属材料、高分子材料、陶瓷材料等。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是最古老和广泛应用的一类材料，具有优良的导电、导热和加工性能，常用于制造结构件和电子元件。高分子材料具有优异的化学稳定性和轻质特性，在塑料、橡胶、纤维等领域应用广泛。陶瓷材料具有高硬度、耐高温和化学稳定性等特性，常用于制造刀具、发动机部件和电子元件。此外，还有复合材料、纳米材料和生物医用材料等新型材料，它们在高性能、多功能和智能化方面具有广阔的应用前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材料科学与工程的分类与特性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材料科学基础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79" r="199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398" r="363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398" r="363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原子的电子排布、能级、跃迁等。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分子的几何构型、共价键、分子间作用力等。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分子结构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原子与分子结构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晶格、晶胞、晶体类型等。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热学、光学、电学等性质。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晶体结构与性质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比热容、热导率等。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熔化、凝固、相变潜热等。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材料的热力学性质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材料的力学性质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弹性模量、泊松比等。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塑性与韧性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屈服点、延伸率等。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材料制备与加工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https://d.book118.com/047042013011006042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2024-09-15T04:26:26.011</cp:lastPrinted>
  <dcterms:created xsi:type="dcterms:W3CDTF">2024-09-14T20:26:26Z</dcterms:created>
  <dcterms:modified xsi:type="dcterms:W3CDTF">2024-09-14T20:26:28Z</dcterms:modified>
</cp:coreProperties>
</file>