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05CB-E284-4C0A-A34C-FA14945ED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A6AC-0B42-4E24-AAB9-434B11F2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97289-A6B9-47B2-98AF-E2F636444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63506-A483-437B-86AD-98DF6576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D3370-EA53-4D70-B409-C244C1A1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CB103F-E210-463C-A6D1-D377B36A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92C98-5E42-46E5-85DD-B0081B1C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A7256-4468-4210-AF62-E131D8313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8B963-5D6A-4697-AB68-3FE7B952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7F82-DAF3-41AF-A000-6420F26D9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07CF3-BCFB-4505-A9B3-E242FD0C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206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倡导性规划案例分析\n## 1.倡导性规划的概念与重要性\n### 1.1倡导性规划的定义与特点\n### 1.2倡导性规划的目标与意义\n### 1.3倡导性规划在城市发展中的作用\n## 2.倡导性规划的经典案例分析\n### 2.1案例一：哥本哈根自行车友好城市\n### 2.2案例二：新加坡绿色城市倡议\n### 2.3案例三：波特兰可持续城市规划\n## 3.倡导性规划的实施策略与方法\n### 3.1政策倡导与公众参与\n### 3.2创新设计与技术应用\n### 3.3资源整合与合作伙伴关系建立\n## 4.倡导性规划的挑战与应对\n### 4.1资金与资源的可持续性问题\n### 4.2政策法规与执行力度\n### 4.3公众意识与参与度的提升\n## 5.倡导性规划的未来发展趋势\n### 5.1智能化与绿色化的融合发展\n### 5.2全球化与本土化的平衡\n### 5.3多元化与协同化的城市治理模式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8500">
                <a:latin typeface="腾讯体 W7" panose="020b0a04020102020204"/>
                <a:ea typeface="腾讯体 W7" panose="020b0a04020102020204"/>
              </a:rPr>
              <a:t>倡导性规划案例分析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倡导性规划的概念与重要性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96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倡导性规划是一种前瞻性、引导性和协调性的城市规划方法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前瞻性：预测未来发展趋势，为城市发展提供指导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引导性：引导城市发展朝着可持续、绿色、智能等目标迈进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协调性：协调城市内外部各种利益关系，实现城市和谐发展</a:t>
                </a:r>
                <a:endParaRPr/>
              </a:p>
            </p:txBody>
          </p:sp>
        </p:grpSp>
        <p:grpSp>
          <p:nvGrpSpPr>
            <p:cNvPr id="11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倡导性规划强调多元参与、协同创新的规划过程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多元参与：政府、企业、公众等各方共同参与城市规划过程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协同创新：鼓励各方在规划过程中发挥各自优势，共同推动城市创新发展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倡导性规划关注可持续发展、民生福祉等核心价值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可持续发展：注重资源节约、环境友好、生态平衡等方面的规划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民生福祉：关注城市居民的生活质量，提高公共服务水平，促进社会公平和谐</a:t>
                </a:r>
                <a:endParaRPr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倡导性规划的定义与特点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倡导性规划的目标是实现宜居、宜业、宜游的城市发展</a:t>
                </a:r>
                <a:endParaRPr/>
              </a:p>
            </p:txBody>
          </p:sp>
          <p:sp>
            <p:nvSpPr>
              <p:cNvPr id="1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宜居：创造良好的居住环境，提高居民生活质量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宜业：提供优质的产业发展环境，促进经济增长和就业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宜游：打造具有吸引力的旅游目的地，提升城市形象和知名度</a:t>
                </a:r>
                <a:endParaRPr/>
              </a:p>
            </p:txBody>
          </p:sp>
        </p:grpSp>
        <p:grpSp>
          <p:nvGrpSpPr>
            <p:cNvPr id="13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倡导性规划的意义在于推动城市发展模式转型、提高城市竞争力</a:t>
                </a:r>
                <a:endParaRPr/>
              </a:p>
            </p:txBody>
          </p:sp>
          <p:sp>
            <p:nvSpPr>
              <p:cNvPr id="1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推动城市发展模式转型：从粗放型、资源消耗型向集约型、创新型发展转变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提高城市竞争力：通过优化城市空间布局、提升城市品质，提高城市的吸引力和辐射力</a:t>
                </a:r>
                <a:endParaRPr/>
              </a:p>
            </p:txBody>
          </p:sp>
          <p:sp>
            <p:nvSpPr>
              <p:cNvPr id="13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倡导性规划的目标与意义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倡导性规划是城市发展的指南针，引导城市朝着既定目标发展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明确城市发展定位：根据城市自身特点和资源条件，确定城市发展的方向和目标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制定发展战略：为实现城市发展目标，制定切实可行的发展策略和措施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倡导性规划是城市发展的催化剂，推动城市创新发展和品质提升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激发创新活力：鼓励和支持城市创新，为城市发展提供源源不断的动力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提升城市品质：通过优化城市空间布局、改善城市环境、提高公共服务水平等途径，提升城市品质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倡导性规划在城市发展中的作用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倡导性规划的经典案例分析</a:t>
            </a:r>
            <a:endParaRPr/>
          </a:p>
        </p:txBody>
      </p:sp>
      <p:sp>
        <p:nvSpPr>
          <p:cNvPr id="153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54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案例一：哥本哈根自行车友好城市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哥本哈根通过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优化自行车道网络、提高自行车设施水平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等措施，打造自行车友好城市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优化自行车道网络：在城市主要街道和区域设置独立、安全的自行车道，形成完整的自行车道网络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提高自行车设施水平：提供自行车租赁、停车、维修等一站式服务，方便市民骑行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哥本哈根的自行车友好城市策略取得了显著成果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提高市民骑行意愿：自行车成为市民出行的主要方式之一，提高了市民的出行效率和生活质量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减少交通拥堵：自行车作为一种绿色出行方式，有效缓解了城市交通拥堵问题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降低碳排放：骑行自行车有助于减少机动车出行，降低城市碳排放，减缓气候变化</a:t>
            </a:r>
            <a:endParaRPr/>
          </a:p>
        </p:txBody>
      </p:sp>
      <p:cxnSp>
        <p:nvCxnSpPr>
          <p:cNvPr id="1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案例二：新加坡绿色城市倡议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新加坡通过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绿色建筑和基础设施、绿色交通、绿色生活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等措施，实现绿色城市倡议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绿色建筑和基础设施：推广绿色建筑，提高建筑节能和环保性能，建设绿色公园和绿地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绿色交通：鼓励市民使用公共交通和非机动车出行，减少机动车出行，降低碳排放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绿色生活：推广绿色生活方式，减少资源浪费，提高资源利用效率，保护生态环境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新加坡绿色城市倡议取得了显著成果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提高城市环境质量：城市绿化覆盖率高，空气质量优良，生态环境优美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促进经济可持续发展：绿色产业和绿色技术成为新加坡经济发展的重要支柱</a:t>
            </a:r>
            <a:endParaRPr/>
          </a:p>
        </p:txBody>
      </p:sp>
      <p:cxnSp>
        <p:nvCxnSpPr>
          <p:cNvPr id="16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案例三：波特兰可持续城市规划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波特兰通过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城市规划与土地利用、绿色建筑与基础设施、生态保护与利用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等措施，实现可持续城市规划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城市规划与土地利用：合理规划城市空间，提高土地利用效率，保护耕地和生态环境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绿色建筑与基础设施：推广绿色建筑，提高建筑节能和环保性能，建设绿色公园和绿地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生态保护与利用：保护和合理利用生态资源，提高生态系统的稳定性和生物多样性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波特兰可持续城市规划取得了显著成果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提高城市环境质量：城市绿化覆盖率高，空气质量优良，生态环境优美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促进经济可持续发展：绿色产业和绿色技术成为波特兰经济发展的重要支柱</a:t>
            </a:r>
            <a:endParaRPr/>
          </a:p>
        </p:txBody>
      </p:sp>
      <p:cxnSp>
        <p:nvCxnSpPr>
          <p:cNvPr id="17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倡导性规划的实施策略与方法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政策倡导：政府制定和实施相关政策，引导和鼓励城市朝着可持续、绿色、智能等目标发展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制定可持续发展政策：鼓励和支持绿色产业、绿色建筑、绿色交通等方面的发展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提高公众意识：通过宣传教育、培训等方式，提高公众对倡导性规划的认识和参与度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公众参与：鼓励公众在城市规划过程中发挥积极作用，共同推动城市创新发展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公众意见征集：在城市规划过程中，广泛征求公众意见，充分尊重和反映民意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公众参与实施：鼓励公众参与城市规划的实施和监督，提高城市规划的科学性和民主性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政策倡导与公众参与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https://d.book118.com/047042062144006043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Microsoft Yahei</vt:lpstr>
      <vt:lpstr>Office Theme</vt:lpstr>
      <vt:lpstr>倡导性规划案例分析</vt:lpstr>
      <vt:lpstr>倡导性规划的概念与重要性</vt:lpstr>
      <vt:lpstr>PowerPoint Presentation</vt:lpstr>
      <vt:lpstr>PowerPoint Presentation</vt:lpstr>
      <vt:lpstr>PowerPoint Presentation</vt:lpstr>
      <vt:lpstr>倡导性规划的经典案例分析</vt:lpstr>
      <vt:lpstr>PowerPoint Presentation</vt:lpstr>
      <vt:lpstr>PowerPoint Presentation</vt:lpstr>
      <vt:lpstr>PowerPoint Presentation</vt:lpstr>
      <vt:lpstr>倡导性规划的实施策略与方法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2024-09-17T18:15:26.471</cp:lastPrinted>
  <dcterms:created xsi:type="dcterms:W3CDTF">2024-09-17T10:15:26Z</dcterms:created>
  <dcterms:modified xsi:type="dcterms:W3CDTF">2024-09-17T10:15:28Z</dcterms:modified>
</cp:coreProperties>
</file>