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5CAF1A-1BD5-4452-BB11-F2FD0F838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EEB3C9-8E38-4D94-ABB7-1BA1FB686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AECA8-EA98-4079-81DB-DE755E09A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D9AB00-9916-4A11-9EE0-A9CD3B6CE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6F3038-19CC-43B1-A815-557D02343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BAD6495-3CBE-49A7-B23E-3276FC448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CF2105-2630-464C-9E76-D96A6A898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C6E1CC-2E73-4410-8BAB-53047ED5B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C656CE-3CE6-4BA8-A89D-A1AF251CCA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346E2-6796-489E-AC64-317C69745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40034C-2600-4698-BECC-554C08E36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042131043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餐饮早茶行业分析报告总结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竞争格局与主要品牌剖析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消费者行为与市场细分研究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供应链管理与优化建议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创新发展趋势与机遇挑战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总结与展望未来发展趋势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餐饮早茶行业定义及特点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餐饮早茶行业主要指以提供早餐、早茶及相关服务为主的餐饮业态，具有地域性、文化性和社交性等特点。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早茶品种丰富，口味独特，注重色、香、味、形、器的和谐统一；消费时段集中，以早晨和上午为主；消费群体广泛，包括老年人、家庭主妇、上班族等。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随着生活节奏的加快和消费水平的提高，国内餐饮早茶市场规模不断扩大，品牌化、连锁化趋势明显，同时面临着品质、服务、创新等多方面的挑战。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在国外，尤其是东南亚地区，早茶文化也有一定的影响力。国际市场上的早茶餐厅多数以中式风格为主，注重口味正宗和文化传承，同时也面临着本土化、市场竞争等挑战。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7500" r="2750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消费者需求与趋势分析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消费者对于餐饮早茶的需求主要包括口味正宗、品质保证、服务周到、环境舒适等方面。同时，随着健康意识的提高，消费者对于营养均衡、低脂低糖等健康饮食的需求也在不断增加。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未来，餐饮早茶行业将更加注重品质提升和服务创新，推动行业向高品质、高附加值方向发展。同时，数字化、智能化等新技术手段的应用也将成为行业发展的重要趋势。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趋势分析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国家对于餐饮行业的政策法规主要包括食品安全、环保、税收等方面。这些政策法规的实施对于规范市场秩序、保障消费者权益、促进行业健康发展具有重要意义。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餐饮早茶行业的相关标准主要包括产品质量标准、服务标准、卫生标准等。这些标准的制定和实施有助于提高行业整体的规范化水平和竞争力，推动行业向更高质量发展。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行业标准解读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政策法规影响及行业标准解读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竞争格局与主要品牌剖析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线上线下融合成为趋势，数字化和智能化技术助力提升市场竞争力。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餐饮早茶市场整体竞争激烈，以连锁品牌和地方特色品牌为主导。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消费者需求日益多样化，推动市场细分和差异化竞争策略的实施。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市场竞争格局概述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8936" b="8936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如陶陶居、点都德等，以标准化、规模化经营为主，注重品牌形象和口碑建设，产品线丰富，满足不同消费者需求。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连锁品牌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如广州酒家等，以地方特色和文化底蕴为卖点，注重传统制作工艺和食材选择，吸引特定消费群体。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地方特色品牌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以创新和差异化为主打策略，如推出健康低脂、时尚创意等新型早茶产品，吸引年轻消费者关注。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新兴品牌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主要品牌及产品特点分析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包括广告宣传、社交媒体推广、会员制度、优惠促销等多元化手段，旨在提升品牌知名度和美誉度。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通过销售额、客流量、顾客满意度等指标来衡量营销策略的效果，不断优化和调整策略以适应市场变化。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品牌营销策略及效果评估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产业链上下游合作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与供应商、物流商等建立长期稳定的合作关系，确保食材新鲜、质量可靠、配送及时。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品牌联盟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与其他相关品牌或机构建立联盟关系，共同开展市场推广、文化交流等活动，扩大品牌影响力。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跨界合作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与旅游、酒店等行业进行跨界合作，打造完整的餐饮旅游产业链，提升消费者体验。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合作与联盟关系网络构建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消费者行为与市场细分研究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年龄层次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早茶消费者多为中老年人，但近年来年轻消费者比例逐渐增加。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收入水平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消费者收入水平普遍较高，具有一定的消费能力。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地域分布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早茶消费主要集中在南方地区，尤其是广东、福建等省份。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消费心理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消费者注重口味、品质和文化氛围，追求健康、休闲的生活方式。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消费者群体特征描述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消费者通过口碑推荐、网络评价、广告宣传等途径获取早茶餐厅信息。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餐厅选择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消费者会根据自身喜好、餐厅口碑、地理位置等因素选择就餐地点。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菜品选择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消费者在选择菜品时，会注重口味、营养搭配和价格等因素。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就餐体验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消费者注重餐厅环境、服务质量、文化氛围等就餐体验因素。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消费决策过程剖析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958" r="129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老年市场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中青年市场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家庭市场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商务市场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不同市场细分需求差异比较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注重口味传统、价格实惠、环境安静等因素，喜欢品尝经典早茶菜品。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注重亲子互动、价格实惠、菜品丰富等因素，喜欢选择有儿童游乐设施的餐厅。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追求口味创新、营养均衡、环境时尚等因素，喜欢尝试新颖的早茶菜品。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追求高品质、高效率、私密性等因素，喜欢选择有商务包间的餐厅。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https://d.book118.com/047042131043006051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2024-09-24T06:23:44.272</cp:lastPrinted>
  <dcterms:created xsi:type="dcterms:W3CDTF">2024-09-23T22:23:44Z</dcterms:created>
  <dcterms:modified xsi:type="dcterms:W3CDTF">2024-09-23T22:23:46Z</dcterms:modified>
</cp:coreProperties>
</file>