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35CB8D-AD20-4955-A2B4-D9FB9D4C8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621D14-29E7-404A-96D3-35C4A0698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D58701-5930-42CF-8732-E02F45B60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1E0742-CBA1-466E-9D3A-485C16A8BF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B5E67D-C1E0-4C2D-B889-D07C93D5B7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45D6C3-3524-45BB-B6D2-96993A16B3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FCE8EB-666F-446B-B710-19B425493F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76E466-EE95-40A3-8DB7-2F3B34F981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751F4F-9E72-4E91-A1F4-02A961EB20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17BECA-CE58-4636-8FBC-4B813A27C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41A6FA-F3EC-4B93-B8CA-1F9F3BCD15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430360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2022年水利水电工程单元工程施工量验收评定标准</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2024-01-13</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水利水电工程单元工程施工量概述</a:t>
            </a:r>
          </a:p>
          <a:p>
            <a:r>
              <a:t>验收评定标准制定原则与方法</a:t>
            </a:r>
          </a:p>
          <a:p>
            <a:r>
              <a:t>2022年水利水电工程单元工程施工量验收评定标准内容</a:t>
            </a:r>
          </a:p>
          <a:p>
            <a:r>
              <a:t>实施过程中的注意事项</a:t>
            </a:r>
          </a:p>
          <a:p>
            <a: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推动水利水电工程高质量发展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通过制定和实施水利水电工程单元工程施工质量验收评定标准，促进水利水电工程建设质量全面提升，确保工程安全、可靠、高效运行。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适应新时代水利水电工程建设要求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随着科技进步和绿色发展理念的不断深入，水利水电工程建设面临新的要求和挑战。本标准旨在引导工程建设单位适应新时代要求，提高工程建设水平。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保证工程质量</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水利水电工程单元工程施工质量验收评定标准是确保工程质量的重要手段。通过严格执行标准，可以及时发现和纠正施工过程中存在的问题，确保工程符合设计要求和相关规范。</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促进技术创新</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评定标准不仅关注施工质量，还鼓励施工单位采用新技术、新工艺、新材料等创新手段，提高施工效率和工程质量。这有助于推动水利水电工程技术的创新和发展。</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保障工程安全</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水利水电工程涉及防洪、灌溉、发电等重要领域，工程安全至关重要。通过实施评定标准，可以确保工程施工过程中各项安全措施得到有效落实，降低工程安全风险。</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促进可持续发展</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评定标准强调环境保护和资源节约，鼓励施工单位采用环保材料和清洁能源，减少施工对环境的影响。这有助于促进水利水电工程的可持续发展，实现经济效益、社会效益和环境效益的统一。</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评定标准的重要性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水利水电工程单元工程施工量概述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水利水电工程单元工程施工量是指在水利水电工程建设过程中，各个单元工程所完成的实物工程量。</a:t>
            </a:r>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水利水电工程单元工程施工量可分为土方开挖、石方开挖、土石方填筑、混凝土浇筑、砌筑工程、金属结构制作与安装、机电设备安装等类别。</a:t>
            </a:r>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a:t>
            </a:r>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水利水电工程单元工程施工量主要由人工、材料、机械台班等消耗构成。</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主要构成</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包括施工排水、施工降水、施工照明、施工通风、施工围堰等辅助工程的实物工程量。</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辅助构成</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施工量的构成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施工组织设计</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合理的施工组织设计能够优化资源配置，提高施工效率，减少不必要的浪费，从而降低施工量。</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工程规模</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工程规模越大，施工量相应增加，且可能存在更多的不可预见因素。</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地质条件</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地质条件对施工量的影响主要体现在土方开挖、石方开挖、地基处理等工程中。复杂地质条件可能增加施工难度和工程量。</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施工方法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不同的施工方法对施工量的影响不同。例如，采用大型机械化施工时，可以显著提高施工效率，减少人工消耗，但同时也可能增加机械使用费用。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影响施工量的因素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验收评定标准制定原则与方法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标准应适应不同工程类型、规模和特点，具有一定的灵活性和可调整性。</a:t>
            </a:r>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标准应涵盖水利水电工程单元工程施工质量的各个方面，包括施工工艺、材料、设备、人员等。</a:t>
            </a:r>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验收评定标准应基于科学理论和工程实践，确保标准的合理性和可行性。</a:t>
            </a:r>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标准应具有明确的量化指标和评定方法，便于实际操作和应用。</a:t>
            </a:r>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全面性原则</a:t>
            </a:r>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科学性原则</a:t>
            </a:r>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可操作性原则</a:t>
            </a:r>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适应性原则</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经验总结法</a:t>
            </a:r>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通过对历史工程案例的总结和分析，提炼出影响施工质量的关键因素和验收评定的经验做法。</a:t>
            </a:r>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调查研究法</a:t>
            </a:r>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通过广泛的现场调研和数据分析，了解实际施工过程中的质量问题和验收评定的实际需求，为制定标准提供依据。</a:t>
            </a:r>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专家咨询法</a:t>
            </a:r>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邀请行业专家对初步制定的标准进行评审和咨询，充分利用专家的知识和经验，提高标准的科学性和权威性。</a:t>
            </a:r>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试验验证法</a:t>
            </a:r>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对关键技术和方法进行试验验证，确保标准的可行性和有效性。</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施工过程控制</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按照施工方案和质量控制措施进行施工，做好施工记录和影像资料留存。</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施工前准备</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熟悉设计图纸和技术要求，制定施工方案和质量控制措施。</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自检与专检</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施工单位进行自检，合格后报监理单位进行专检。专检合格后方可进行下一道工序的施工。</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竣工验收</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初步验收合格后，由建设单位组织竣工验收委员会进行竣工验收。竣工验收合格后方可交付使用。</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初步验收</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工程完工后，由建设单位组织设计、施工、监理等单位进行初步验收，检查工程是否符合设计要求和质量标准。</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验收评定流程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https://d.book118.com/047043036010006035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14</vt:i4>
      </vt:variant>
    </vt:vector>
  </HeadingPairs>
  <TitlesOfParts>
    <vt:vector baseType="lpstr" size="17">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2024-09-09T06:25:09.019</cp:lastPrinted>
  <dcterms:created xsi:type="dcterms:W3CDTF">2024-09-08T22:25:09Z</dcterms:created>
  <dcterms:modified xsi:type="dcterms:W3CDTF">2024-09-08T22:25:10Z</dcterms:modified>
</cp:coreProperties>
</file>