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45256-C87D-442B-80D9-0E8956D01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871D4-2A16-449D-9F67-006848D7F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4EE15-66CA-4C48-8B5C-504D6E2D2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71CD6-475E-4F9B-9AA0-7DA507F6E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DE4133-4C57-4A20-ABA6-61B87E31D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55B2CD-C7F3-4294-8380-CFA076C04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C91B56-F47B-4544-8065-32AC8B753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29BAC-D867-4BBE-8EFA-8DB70C1FD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DEF9AE-89F4-416C-95C4-654C3B736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FCAC3-1E5F-4BA5-9740-A368FEC67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11524-4E80-4B0D-A8E4-BA9DF9607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4.pn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44015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营销环境威胁分析案例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22425" y="2474265"/>
            <a:ext cx="1919630" cy="191963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16406" y="2921955"/>
            <a:ext cx="2531669" cy="85953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营销环境威胁分析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应对策略与措施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公司名称：XYZ公司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公司历史：成立于1990年，已有30多年历史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公司规模：中等规模，员工约200人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公司业务：专注于电子产品制造与销售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主要竞争对手为ABC公司和DEF公司，两家公司规模较大，市场份额较高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消费者对电子产品性能、品质、价格等方面有较高要求，追求个性化与差异化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电子产品市场竞争激烈，技术更新迅速，消费者需求多样化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法律法规与政策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相关法律法规对电子产品制造与销售有一定限制和要求，需遵守相关标准与规定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81679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967516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967516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7204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49694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467776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市场环境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营销环境威胁分析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政治法律威胁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新政策法规的实施可能对企业的营销活动产生限制，如更严格的环保法规会增加企业的成本。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经济威胁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经济衰退或通货膨胀等经济因素可能影响消费者的购买力，从而影响企业的销售。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社会文化威胁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社会文化价值观的变化可能影响消费者的需求和偏好，企业需要关注并适应这些变化。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技术威胁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新技术的出现可能改变消费者的购买行为和企业运营方式，企业需要不断创新以跟上技术发展的步伐。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宏观环境威胁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行业增长缓慢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如果行业整体增长缓慢或停滞，企业可能会面临更大的竞争压力和市场份额下降的风险。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行业结构变化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行业内的竞争格局、市场份额分布等因素发生变化，可能对企业的竞争地位产生影响。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替代品的出现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新技术或新产品可能成为行业的替代品，对现有企业构成威胁。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原材料供应不稳定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原材料供应的短缺或价格波动可能影响企业的生产和销售。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999673" y="2385294"/>
            <a:ext cx="580457" cy="611204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50397" y="2592214"/>
            <a:ext cx="137324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150397" y="2510049"/>
            <a:ext cx="182717" cy="350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354928" y="2529578"/>
            <a:ext cx="139505" cy="408335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713118" y="2658487"/>
            <a:ext cx="231331" cy="243277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31200" y="2395266"/>
            <a:ext cx="796103" cy="591260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行业环境威胁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竞争对手的策略变化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竞争对手可能采取降价、推出新产品等策略来抢占市场份额，企业需要密切关注并作出相应反应。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新进入者的威胁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新进入者可能带来新的竞争压力和市场份额争夺，企业需要保持警惕并采取措施应对。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竞争格局的变化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行业内竞争格局的变化可能影响企业的竞争地位和市场份额，企业需要及时调整自身策略。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竞争环境威胁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应对策略与措施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产品策略是应对营销环境威胁的重要手段，通过改进产品或开发新产品来满足市场需求，提高竞争力。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企业可以通过市场调研了解消费者需求，对现有产品进行改进或升级，增加附加值，提高产品质量和功能。同时，企业可以开发新产品，进入新市场，扩大市场份额。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148379" y="3456810"/>
            <a:ext cx="945078" cy="945078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926285" y="3234717"/>
            <a:ext cx="1389264" cy="1389264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04193" y="3012624"/>
            <a:ext cx="1833451" cy="1833451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482100" y="2790531"/>
            <a:ext cx="2277637" cy="2277637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260006" y="2568437"/>
            <a:ext cx="2721823" cy="272182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37913" y="2346344"/>
            <a:ext cx="3166010" cy="3166010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15819" y="2124251"/>
            <a:ext cx="3610196" cy="361019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593727" y="1902158"/>
            <a:ext cx="4054383" cy="405438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71633" y="1680064"/>
            <a:ext cx="4498569" cy="4498569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149540" y="1457971"/>
            <a:ext cx="4942756" cy="494275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927447" y="1235878"/>
            <a:ext cx="5386942" cy="5386942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https://d.book118.com/047044015136006042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2024-09-16T04:24:46.968</cp:lastPrinted>
  <dcterms:created xsi:type="dcterms:W3CDTF">2024-09-15T20:24:46Z</dcterms:created>
  <dcterms:modified xsi:type="dcterms:W3CDTF">2024-09-15T20:24:48Z</dcterms:modified>
</cp:coreProperties>
</file>