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837EE1-293E-4F86-BA99-FC0B2672FF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EBBEC4-EFFB-4F8F-A9C3-88FF006C86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248A0F-B263-436F-8BB9-E6E8795A78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4BE96B-5923-4DBF-BB46-2656744855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761BEF-2691-49CF-8473-0EE024E82D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758568-59EE-459D-809F-4AECF6AAE7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D83B28-C04B-4584-A3D2-98A077D680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4E5D12-9075-4A29-A4E6-50FC43E458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9E162B-B9D7-424D-B1D2-5473F348F2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D1C8DE-90CA-4387-911C-9B860BAF44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2B587F-A37E-4AF4-AF87-F93ABA7DE8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704413016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全面生产维护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全面生产维护概述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全面生产维护的核心概念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全面生产维护的实施步骤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全面生产维护的成功案例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全面生产维护的未来展望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全面生产维护概述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54" b="285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全面生产维护（TPM）是一种以提高设备综合效率为目标，以全系统的预防维修为过程，以全体人员参与为基础的设备保养和维修管理体系。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TPM强调全系统、全效率、全员参与和预防维修，通过改善设备的设计、采购、使用、维护和报废等环节，实现设备寿命周期的优化管理。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7200" r="17200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90" r="187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全面生产维护的重要性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通过预防性维修和保养，降低设备故障率，提高设备运行的稳定性和可靠性。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减少设备维修和更换成本，降低生产过程中的浪费，提高生产效率。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设备稳定性和可靠性的提高，有助于减少产品缺陷和不良品率。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企业生产稳定、高效、安全，有利于提升企业形象和市场竞争力。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提高设备可靠性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降低生产成本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提高产品质量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提升企业形象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TPM起源于日本，最初是为了解决设备故障和维护问题而发展起来的。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TPM在日本得到了广泛的应用和推广，并逐渐发展成为全球范围内广泛应用的设备管理理念和方法。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163" r="1716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24" b="2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随着工业4.0和智能制造的发展，TPM将更加注重数字化、智能化和精益化的设备管理，以适应不断变化的市场需求和技术发展。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未来趋势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全面生产维护的历史与发展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全面生产维护的核心概念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生产流程优化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全面生产维护不仅关注设备本身，还注重生产流程的优化，通过改进工艺、提高操作水平、降低能耗等方式，提高设备综合效率。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设备综合效率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全面生产维护以提高设备综合效率为目标，通过减少设备故障、降低维修成本、优化设备性能，实现生产效益的最大化。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关键绩效指标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设备综合效率是全面生产维护的关键绩效指标，通过监测和评估设备的性能、精度和可靠性，确保设备在最佳状态下运行。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全面生产维护注重设备管理，通过预防性维护、自主维护等手段，提高设备的使用寿命和可靠性，降低维修成本。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设备综合效率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全面生产维护强调全员参与，鼓励员工积极参与维护和改进工作，提高员工对设备的了解和操作水平。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全员参与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为了实现全员参与，企业应提供相关的培训和教育，使员工具备基本的设备知识和维护技能。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培训与教育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建立有效的激励机制，对员工在全面生产维护中的贡献进行表彰和奖励，激发员工的积极性和创造力。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激励机制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打破部门壁垒，加强跨部门合作，共同开展设备维护和改进工作，实现全员参与的目标。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跨部门合作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全员参与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317" r="22317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全面生产维护注重预防性维修，通过定期检查、监测和保养，及时发现和解决潜在的设备故障。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预防性维修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制定详细的维修计划，包括维修周期、维修内容和维修方法等，确保预防性维修的有效实施。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维修计划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建立维修记录制度，详细记录设备的维修历史、故障原因和维修效果等，为设备的维护和管理提供参考。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维修记录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加强维修人员的培训和管理，提高他们的技能水平和责任心，确保预防性维修的质量和效果。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维修人员培训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预防性维修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934125"/>
            <a:ext cx="2708226" cy="377919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自主维护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642414" y="3056650"/>
            <a:ext cx="2708226" cy="367030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操作规程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2654004" y="4162996"/>
            <a:ext cx="2696636" cy="413850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工具与备件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596324" y="5312610"/>
            <a:ext cx="2754316" cy="367030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自主维护意识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自主维护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5590556" y="2936787"/>
            <a:ext cx="4962525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制定详细的操作规程和设备维护指南，为员工提供自主维护的指导和支持。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5590556" y="4059741"/>
            <a:ext cx="4962525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提供必要的工具和备件，确保员工能够及时处理设备故障和问题。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5590556" y="5182247"/>
            <a:ext cx="4962525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培养员工的自主维护意识，使他们认识到自己是设备的主人，积极参与到设备的日常维护中。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5590556" y="1803301"/>
            <a:ext cx="4962525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自主维护是全面生产维护的一个重要组成部分，鼓励员工在日常工作中自主进行设备检查、清洁和维护。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计划维护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计划维护是根据设备的运行情况和维修计划进行的定期维护和检查。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制定和维护设备维护计划，明确每台设备的维护周期、维护内容和责任人。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维护流程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建立和维护设备维护流程，确保每一步的维护工作都得到有效执行。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维护记录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建立和维护设备维护记录，记录设备的运行情况、故障信息和维修历史等。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计划维护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全面生产维护的实施步骤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https://d.book118.com/047044130164006041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2024-09-14T22:37:28.286</cp:lastPrinted>
  <dcterms:created xsi:type="dcterms:W3CDTF">2024-09-14T14:37:28Z</dcterms:created>
  <dcterms:modified xsi:type="dcterms:W3CDTF">2024-09-14T14:37:30Z</dcterms:modified>
</cp:coreProperties>
</file>