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41BEE-8AD1-44A9-B8A6-1BC7A54C2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2E097-1367-4406-B58B-055932680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F5D20-1AC4-4ED4-9DE6-A0E423DA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DBE1D-7075-47C6-B60B-ADA98B1FE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5E38F7-03F3-482B-953C-FFF9E8D58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CEDAF4-28A2-4BBA-8CC9-E157E5AD6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FDD2E-734F-4230-B09D-578A35060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F75A9-9326-49FD-B6F3-D6B06A10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55118-EC42-4376-881C-075246C30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2FDEE-F10C-45E9-9573-6D9C80B36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1D3BF-D1B2-491E-94FF-58DA0636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4142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English Resume PPT courseware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Resume Overview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Resume Content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Resume writing skills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Resume submission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Resume template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Resume Overview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of resume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 resume is a document that summarizes a person's work experience, education, skills, and other relevant information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 is used to introduce one to potential employees or other relevant parties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 resume is a key tool in the job seeking process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demonstrate one's qualifications and abilities to potential employees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highlight relevant skills and compliments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provide information about previous work experience and education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make a positive impression and increase one's chance of being selected for an interview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purpose of the resume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format of a resume should be clean, convenient, and easy to read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Contact information, work experience, education, skills, and any other relevant information should be clearly stated and formatted appropriately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bullet points or short paragraphs to present information in a clear and organized manager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 should follow a logical order with the most relevant information presented first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Format of resume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Resume Content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Personal information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Address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Provide your current address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Contact Information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Include your phone number, email address, and any other relevant contact information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Name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Provide your full name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Date of Birth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List your date of birth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Citizenship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State your citizenship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Educational background</a:t>
              </a:r>
            </a:p>
          </p:txBody>
        </p:sp>
      </p:grpSp>
      <p:cxnSp>
        <p:nvCxnSpPr>
          <p:cNvPr id="24" name="Connector 24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645047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 the name of the school you attended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69984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School Name</a:t>
            </a:r>
          </a:p>
        </p:txBody>
      </p: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State the degree you received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 your major or area of study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6193789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Provide the dates you attended the school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470642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 any significant achievements or honors you received during your education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12437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Degree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795581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Major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38863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Start and End Dates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18727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Notable Achievements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Company Name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List the name of the company where you work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Position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State the position or job title you helped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Start and End Dates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Provide the dates of your employment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Job Duties 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Describe the main duties and responsibilities of your position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Achievement…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List any significant achievements or admissions you have achieved during your employment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Work experience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Soft Skills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List any soft skills you pose, such as communication, teamwork, leadership, etc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Languages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List any languages you speak fluently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Hard Skills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List any technical or professional skills you have, such as programming languages, software, tools, etc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Specialties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List any specialties or certificates you have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Skills and specialties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List any interests you have, such as reading, sports, music, etc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Interests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List any Hobbies you have, such as painting, cooking, photography, etc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Hobbies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Interests and hobbies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Resume writing skills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https://d.book118.com/047044142043006030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2024-09-01T20:21:27.158</cp:lastPrinted>
  <dcterms:created xsi:type="dcterms:W3CDTF">2024-09-01T12:21:27Z</dcterms:created>
  <dcterms:modified xsi:type="dcterms:W3CDTF">2024-09-01T12:21:29Z</dcterms:modified>
</cp:coreProperties>
</file>