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CE1D3-EA2C-45DC-B0E5-7A2F313A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255D0-DAB1-4391-ADEA-1EB1F8033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FA8D9-0C22-44A7-9E8B-293066D99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65766-C59E-44C9-ADCA-9FD46E6B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E7B77-5EFD-4D1E-8646-3455BED5A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3A9B2-B76A-42DE-9CE3-FD2F7D30E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7775F0-861A-47DB-BFFE-44B27B7D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CF8AA-8D88-4903-B567-8D76542B2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C1893-D807-4264-B902-3E1FB349D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7EE60-CAE3-4557-8843-5D88175B2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7A7BC-9A97-4A8A-A46D-560D3CA2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51301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中冲穴艾灸对胃肠道功能紊乱的临床研究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中冲穴位位置与作用
 胃肠道功能紊乱概述
 艾灸疗法原理和作用机制
 中冲穴艾灸对胃肠道功能紊乱的临床表现
 中冲穴艾灸对胃肠道功能紊乱的疗效评价
 中冲穴艾灸对胃肠道功能紊乱的安全性评估
 中冲穴艾灸治疗胃肠道功能紊乱的注意事项
 中冲穴艾灸与其他疗法的比较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中冲穴位位置与作用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中冲穴艾灸对胃肠道功能紊乱的临床研究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中冲穴位位置与作用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中冲穴属于手厥阴心包经，是手厥阴心包经的原穴。手厥阴心包经起于胸中，经胸壁旁、环绕肩背至侧腕关节后侧部的曲池穴，过手背，终止于中指端的中冲穴，共20个穴位。</a:t>
            </a:r>
          </a:p>
          <a:p>
            <a:r>
              <a:t>2. 中冲穴位于人体手掌面，当第二、三掌骨之间，掌指关节横纹中点处。穴位深约0.5寸，主要作用有疏散心包气滞，清热解毒，醒神宁志。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中冲穴与胃肠道功能紊乱：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中冲穴与胃肠道功能紊乱有密切的关系。中冲穴为手厥阴心包经之原穴，心包经与胃肠道相表里，故中冲穴对胃肠道功能紊乱具有调理作用。</a:t>
            </a:r>
          </a:p>
          <a:p>
            <a:r>
              <a:t>2. 艾灸中冲穴可有效改善胃肠道功能紊乱症状，如腹痛、腹泻、便秘、消化不良等。艾灸中冲穴能疏通经络，调理气血，从而改善胃肠道功能。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中冲穴位位置与作用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艾灸中冲穴的操作方法：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艾灸中冲穴的操作方法较简单，可自行在家中进行。</a:t>
            </a:r>
          </a:p>
          <a:p>
            <a:r>
              <a:t>2. 将艾条点燃后，对准中冲穴施灸，每次艾灸10-15分钟，每日1-2次。</a:t>
            </a:r>
          </a:p>
          <a:p>
            <a:r>
              <a:t>3. 艾灸中冲穴时要注意艾条与皮肤的距离，一般以艾条与皮肤相距约3-5厘米为宜。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艾灸中冲穴的注意事项：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艾灸中冲穴时要注意火候，以免灼伤皮肤。</a:t>
            </a:r>
          </a:p>
          <a:p>
            <a:r>
              <a:t>2. 孕妇、儿童、体虚者应慎用艾灸中冲穴。</a:t>
            </a:r>
          </a:p>
          <a:p>
            <a:r>
              <a:t>3. 艾灸中冲穴后应注意保暖，避免受风寒。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中冲穴位位置与作用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艾灸中冲穴的临床应用：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艾灸中冲穴已被广泛应用于临床治疗胃肠道功能紊乱。</a:t>
            </a:r>
          </a:p>
          <a:p>
            <a:r>
              <a:t>2. 艾灸中冲穴对胃肠道功能紊乱有较好的疗效，可有效改善胃肠道功能紊乱症状，如腹痛、腹泻、便秘、消化不良等。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艾灸中冲穴的研究进展：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近年来，关于艾灸中冲穴治疗胃肠道功能紊乱的研究不断增多。</a:t>
            </a:r>
          </a:p>
          <a:p>
            <a:r>
              <a:t>2. 研究结果表明，艾灸中冲穴对胃肠道功能紊乱具有确切的疗效，且安全性较好。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胃肠道功能紊乱概述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中冲穴艾灸对胃肠道功能紊乱的临床研究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胃肠道功能紊乱概述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胃肠道功能紊乱概述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胃肠道功能紊乱（FGD）是一种功能性胃肠道疾病，其特点是胃肠道症状，如腹痛、腹胀、腹泻或便秘，但无器质性病变。</a:t>
            </a:r>
          </a:p>
          <a:p>
            <a:r>
              <a:t>2. FGD 是消化系统最常见的疾病之一，影响全球 10% 至 20% 的人口。</a:t>
            </a:r>
          </a:p>
          <a:p>
            <a:r>
              <a:t>3. FGD 的病因尚不清楚，可能是多种因素共同作用的结果，包括遗传、环境、饮食和心理因素。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FGD的症状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FGD 症状可能多种多样，包括腹痛、腹胀、腹泻或便秘，以及其他胃肠道症状，例如消化不良、恶心、呕吐、食欲不振和体重减轻。</a:t>
            </a:r>
          </a:p>
          <a:p>
            <a:r>
              <a:t>2. FGD症状的严重程度可能从轻微到严重不等，有些患者可能只有轻微的不适，而其他患者可能会有严重的疼痛和腹泻。</a:t>
            </a:r>
          </a:p>
          <a:p>
            <a:r>
              <a:t>3. FGD 症状可能会持续数天、数月甚至数年，并且可能会反复出现。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胃肠道功能紊乱概述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FGD的诊断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FGD的诊断基于患者的症状，以及排除其他可能引起胃肠道症状的器质性疾病。</a:t>
            </a:r>
          </a:p>
          <a:p>
            <a:r>
              <a:t>2. FGD的诊断标准包括：</a:t>
            </a:r>
          </a:p>
          <a:p>
            <a:r>
              <a:t>  * 至少 12 周（不一定是连续的）腹痛或不适</a:t>
            </a:r>
          </a:p>
          <a:p>
            <a:r>
              <a:t>  * 腹痛或不适与排便有关</a:t>
            </a:r>
          </a:p>
          <a:p>
            <a:r>
              <a:t>  * 腹痛或不适通过排便得到缓解。</a:t>
            </a:r>
          </a:p>
          <a:p>
            <a:r>
              <a:t>3. FGD的诊断通常基于患者的病史和症状，体格检查和实验室检查，如血常规、便常规和大便潜血试验等。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FGD的治疗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FGD 的治疗主要针对患者的症状，目前尚无治愈 FGD 的方法。</a:t>
            </a:r>
          </a:p>
          <a:p>
            <a:r>
              <a:t>2. FGD的治疗包括药物治疗、饮食疗法、心理治疗和其他治疗方法。</a:t>
            </a:r>
          </a:p>
          <a:p>
            <a:r>
              <a:t>3. FGD 的药物治疗通常包括抗胆碱能药物、5-羟色胺再摄取抑制剂（SSRI）、抗抑郁剂、止泻药和泻药等。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胃肠道功能紊乱概述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FGD的预后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FGD的预后通常良好，大多数患者的症状可以得到控制。</a:t>
            </a:r>
          </a:p>
          <a:p>
            <a:r>
              <a:t>2. FGD患者可能会经历症状的反复发作，但大多数患者的症状不会严重影响日常生活。</a:t>
            </a:r>
          </a:p>
          <a:p>
            <a:r>
              <a:t>3. FGD可导致一些并发症，如营养不良、体重减轻、贫血和抑郁症。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FGD的研究进展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目前正在进行研究以更好地了解 FGD 的病因、诊断和治疗方法。</a:t>
            </a:r>
          </a:p>
          <a:p>
            <a:r>
              <a:t>2. 这些研究包括评估新药、新的饮食疗法和心理治疗方法的有效性和安全性。</a:t>
            </a:r>
          </a:p>
          <a:p>
            <a:r>
              <a:t>3. 研究人员还正在研究 FGD 的遗传和环境因素，以确定导致 FGD 的风险因素。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艾灸疗法原理和作用机制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中冲穴艾灸对胃肠道功能紊乱的临床研究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艾灸疗法原理和作用机制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艾灸疗法原理: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艾灸疗法是利用艾草的温热刺激，通过经络、穴位的作用，达到治疗疾病的目的。</a:t>
            </a:r>
          </a:p>
          <a:p>
            <a:r>
              <a:t>2. 艾灸疗法的原理，在于艾草燃烧后产生的热量，通过皮肤吸收、传导，刺激穴位，从而激发人体经络的温热效应，改善血液循环，增强新陈代谢，促进组织修复，起到温经散寒、活血化瘀、消炎止痛、补虚止泻的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艾灸疗法的作用机制: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艾灸疗法可以通过刺激穴位，调节神经系统，促进胃肠道的蠕动和分泌，改善消化功能，缓解胃肠道功能紊乱的症状。</a:t>
            </a:r>
          </a:p>
          <a:p>
            <a:r>
              <a:t>2. 艾灸疗法还可以通过刺激穴位，调节内分泌系统，提高机体的免疫力，增强抗病能力，从而减少胃肠道疾病的发作。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中冲穴艾灸对胃肠道功能紊乱的临床表现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中冲穴艾灸对胃肠道功能紊乱的临床研究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中冲穴艾灸对胃肠道功能紊乱的临床表现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胃肠道功能紊乱是以腹痛、腹胀、腹泻和便秘为主的胃肠道症状，严重影响患者的生活质量。</a:t>
            </a:r>
          </a:p>
          <a:p>
            <a:r>
              <a:t>2. 胃肠道功能紊乱的发病机制尚不清楚，但可能与遗传、环境、肠道微生物紊乱、饮食习惯和精神因素等多种因素有关。</a:t>
            </a:r>
          </a:p>
          <a:p>
            <a:r>
              <a:t>3. 胃肠道功能紊乱的治疗主要以药物治疗为主，但疗效并不理想，且容易复发。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中冲穴的概况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中冲穴位于手厥阴心包经，为心包经之原穴，其位置在手掌心，中指指尖端，距指甲根角0.1寸。</a:t>
            </a:r>
          </a:p>
          <a:p>
            <a:r>
              <a:t>2. 中冲穴具有清热泻火、活血通络、调和气血的功效，常用于治疗心烦、失眠、口疮、咽喉肿痛、胃痛、呕吐等疾病。</a:t>
            </a:r>
          </a:p>
          <a:p>
            <a:r>
              <a:t>3. 中冲穴既是心包经的原穴，又是八脉交会穴之一，具有疏通经络、调节气血、平衡阴阳的作用。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胃肠道功能紊乱简介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中冲穴艾灸对胃肠道功能紊乱的临床表现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中冲穴艾灸能通过刺激穴位，疏通经络、调和气血，从而改善胃肠道的功能。</a:t>
            </a:r>
          </a:p>
          <a:p>
            <a:r>
              <a:t>2. 艾灸产生的热效应能促进局部的血液循环，改善胃肠道的微循环，缓解胃肠道的痉挛和疼痛。</a:t>
            </a:r>
          </a:p>
          <a:p>
            <a:r>
              <a:t>3. 艾灸能抑制胃肠道炎症反应，减少胃肠道黏膜的损伤，从而改善胃肠道功能。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中冲穴艾灸对胃肠道功能紊乱的临床表现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中冲穴艾灸能有效缓解胃肠道功能紊乱的症状，如腹痛、腹胀、腹泻和便秘。</a:t>
            </a:r>
          </a:p>
          <a:p>
            <a:r>
              <a:t>2. 中冲穴艾灸能改善胃肠道的动力功能，提高胃肠道的消化和吸收能力。</a:t>
            </a:r>
          </a:p>
          <a:p>
            <a:r>
              <a:t>3. 中冲穴艾灸能调节胃肠道的神经功能，改善胃肠道的应激反应，从而缓解胃肠道功能紊乱。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中冲穴艾灸对胃肠道功能紊乱的作用机制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https://d.book118.com/047045130133006040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中冲穴位位置与作用</vt:lpstr>
      <vt:lpstr> 中冲穴位位置与作用</vt:lpstr>
      <vt:lpstr> 中冲穴位位置与作用</vt:lpstr>
      <vt:lpstr> 中冲穴位位置与作用</vt:lpstr>
      <vt:lpstr> 胃肠道功能紊乱概述</vt:lpstr>
      <vt:lpstr> 胃肠道功能紊乱概述</vt:lpstr>
      <vt:lpstr> 胃肠道功能紊乱概述</vt:lpstr>
      <vt:lpstr> 胃肠道功能紊乱概述</vt:lpstr>
      <vt:lpstr> 艾灸疗法原理和作用机制</vt:lpstr>
      <vt:lpstr> 艾灸疗法原理和作用机制</vt:lpstr>
      <vt:lpstr> 中冲穴艾灸对胃肠道功能紊乱的临床表现</vt:lpstr>
      <vt:lpstr> 中冲穴艾灸对胃肠道功能紊乱的临床表现</vt:lpstr>
      <vt:lpstr> 中冲穴艾灸对胃肠道功能紊乱的临床表现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2024-09-13T05:02:16.420</cp:lastPrinted>
  <dcterms:created xsi:type="dcterms:W3CDTF">2024-09-12T21:02:16Z</dcterms:created>
  <dcterms:modified xsi:type="dcterms:W3CDTF">2024-09-12T21:02:18Z</dcterms:modified>
</cp:coreProperties>
</file>