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1973B4-9646-4EF3-855F-C43C5DF5B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25F2C4-A5DC-4AAE-A353-27499A9C0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C97721-E6B2-4218-845F-EDF46BA91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969272-AD8C-4C73-A64F-025CE6925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A3C7AC-7D83-4387-8E9A-BC1ED9AB09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4ABB78-5B12-4806-A64E-3ECF3BE46E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CE805E-38C7-4193-8DAA-E6BB53A62C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1BA382-8D57-4C4A-BA5C-B6BBF258D0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E2DD53-BF70-410D-BEFF-3C2E7884F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765925-2FD8-4044-A719-F48CA144A1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323033-D5FF-497F-9881-CDF934686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4601604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《现代物流装备》课件第六章流通加工设备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流通加工设备概述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切割类流通加工设备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包装类流通加工设备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计量类流通加工设备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分拣类流通加工设备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流通加工设备的维护与管理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流通加工设备概述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21" r="327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流通加工设备是指在物流过程中，对货物进行加工、处理、组装等操作所使用的各种机械设备和工具。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根据加工对象和处理方式的不同，流通加工设备可分为包装设备、分拣设备、装卸搬运设备、流通加工机械等。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流通加工设备定义与分类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700" b="1770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3297" r="329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460" b="446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流通加工设备在物流系统中作用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提高物流效率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流通加工设备能够自动化、高效地完成货物的加工、处理等操作，提高物流运作效率。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降低物流成本</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通过流通加工设备的运用，可以减少人工操作，降低人力成本，同时减少货物损坏和浪费，降低物流成本。</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提升物流服务质量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流通加工设备能够提高货物处理的准确性和一致性，提升物流服务质量和客户满意度。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我国流通加工设备行业近年来发展迅速，但与发达国家相比，仍存在技术水平相对较低、设备种类不够齐全等问题。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发达国家在流通加工设备方面具有较高的技术水平和丰富的经验积累，设备种类齐全，自动化和智能化程度较高。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国外发展现状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随着物流行业的不断发展和技术进步，流通加工设备将朝着自动化、智能化、柔性化等方向发展，同时注重环保、节能等方面的创新。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国内外流通加工设备发展现状与趋势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切割类流通加工设备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利用刀具或激光等能量源对物料进行切断或分割，达到加工目的。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切割设备原理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高效、精确、灵活，适用于各种材质和形状的物料切割。</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切割设备特点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切割设备原理及特点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通过刀具对物料进行机械切削，如剪板机、切割机等。</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机械切割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利用高能激光束对物料进行熔化、汽化或达到点燃点，同时以高速气流将熔化或燃烧的物料吹走，形成切口，如激光切割机。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激光切割</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利用高压水流或加砂水流对物料进行冲击切割，如高压水切割机。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水切割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常见切割方法及设备举例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根据加工需求选择适当的切割方法和设备类型；考虑设备的加工精度、效率、稳定性及成本等因素。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严格遵守设备操作规程，确保人员安全；定期对设备进行维护保养，保证设备正常运行；注意设备的用电安全及防火措施。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切割设备选型与使用注意事项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使用注意事项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选型注意事项</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包装类流通加工设备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包装设备原理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包装设备采用先进的机械、电气、液压和气动等技术，实现产品的自动或半自动包装。其工作原理主要包括送料、计量、制袋、充填、封口、切断和计数等步骤。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包装设备特点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包装设备具有高效、精准、稳定、可靠等特点。同时，随着技术的不断发展，包装设备越来越智能化，能够实现远程监控、故障诊断和自适应调整等功能。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813" r="25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包装设备原理及特点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6667" b="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常见包装方法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袋装机</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装箱机</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灌装机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常见包装方法及设备举例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常见的包装方法包括袋装、盒装、瓶装、罐装等。不同的包装方法适用于不同的产品和行业。</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用于将产品自动装入纸箱或塑料箱中，并完成封箱操作。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用于将颗粒状、粉末状或液体物料自动包装成各种规格的袋子。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用于将液体或半液体物料自动灌装入瓶子或罐子中，并完成旋盖或压盖操作。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https://d.book118.com/047046016046006040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2024-09-12T15:39:40.915</cp:lastPrinted>
  <dcterms:created xsi:type="dcterms:W3CDTF">2024-09-12T07:39:40Z</dcterms:created>
  <dcterms:modified xsi:type="dcterms:W3CDTF">2024-09-12T07:39:42Z</dcterms:modified>
</cp:coreProperties>
</file>