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7BCE6-2B74-480D-97E0-F7DF22C5D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69E30-06DB-496C-A653-3B68D0394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BE257-686B-4DEE-B690-47739ACE3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A0DB3-5877-4F62-A08B-C2C28EE26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7466DB-5042-4723-8FBC-5CDD5E5F1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F063FE-36F8-479A-885D-76487679C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416A72-679A-4735-B566-41D89A740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13C3E-86E5-4E4E-BD31-0BE1BB9C9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CC0DE-219F-422E-8B83-2870D75A5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98813-ACDE-48BB-8CFD-B4AF173FC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E3359-FAB8-4A7B-B500-A3FAA3A6A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5104406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会计培训工的税务筹划和管理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税务筹划概述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税务筹划的方法与技巧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税务风险管理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税务筹划案例分析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税务筹划的未来发展与挑战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税务筹划概述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税务筹划是指纳税人在遵守税法的前提下，通过合理安排和调整经营活动、投资活动和筹资活动，以达到降低税负、实现税收利益最大化的目的。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税务筹划对于企业来说具有重要意义，它可以帮助企业合理降低税负，提高企业的经济效益和竞争力。同时，合理的税务筹划也可以提高企业的财务管理水平，增强企业的财务管理能力。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税务筹划的定义与重要性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https://d.book118.com/047051044066006046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2024-09-21T14:27:13.593</cp:lastPrinted>
  <dcterms:created xsi:type="dcterms:W3CDTF">2024-09-21T06:27:13Z</dcterms:created>
  <dcterms:modified xsi:type="dcterms:W3CDTF">2024-09-21T06:27:15Z</dcterms:modified>
</cp:coreProperties>
</file>