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85C2A-4F36-4F07-81CE-3D0DE0AA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07CED-F961-4E81-94A8-A5177767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C635-7972-49E6-8F54-55B4C31A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5E79E-B80E-4D24-A2D7-F27FBD06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4D21F-5441-45E8-9B23-8A948C67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6936D-B213-45F2-B46E-B7DB1FFC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9537D-B825-48DD-AADB-8FC8DB64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146AB-0479-499E-85A4-A1ACA9C6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1BF5C-81D6-4B7E-9B30-0462C219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3E52B-92A0-463B-9D9F-2C79A922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417EF-4976-494E-AAAF-4EBCF9CA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01" r:id="rId2"/>
    <p:sldLayoutId id="2147485602" r:id="rId3"/>
    <p:sldLayoutId id="2147485603" r:id="rId4"/>
    <p:sldLayoutId id="2147485604" r:id="rId5"/>
    <p:sldLayoutId id="2147485605" r:id="rId6"/>
    <p:sldLayoutId id="2147485606" r:id="rId7"/>
    <p:sldLayoutId id="2147485607" r:id="rId8"/>
    <p:sldLayoutId id="2147485608" r:id="rId9"/>
    <p:sldLayoutId id="2147485609" r:id="rId10"/>
    <p:sldLayoutId id="21474856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10661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心理健康教学培训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培训内容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教学资源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评估与反馈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提高学生心理健康意识</a:t>
            </a:r>
            <a:endParaRPr lang="zh-CN" altLang="en-US"/>
          </a:p>
        </p:txBody>
      </p:sp>
      <p:sp>
        <p:nvSpPr>
          <p:cNvPr id="1048970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认识心理健康的重要性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6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学会识别和应对心理问题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提高自我调节能力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8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培养积极向上的心态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帮助学生寻找生活的意义与目标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帮助学生建立良好的人际关系和沟通技巧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帮助学生培养积极的心态和应对压力的能力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帮助学生设定个人目标和计划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帮助学生理解生活的意义和价值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增强学生自我调节能力</a:t>
            </a:r>
            <a:endParaRPr lang="zh-CN" altLang="en-US"/>
          </a:p>
        </p:txBody>
      </p:sp>
      <p:sp>
        <p:nvSpPr>
          <p:cNvPr id="10490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帮助学生认识自己的情绪和需求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教授学生如何应对压力和挫折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引导学生建立积极的人际关系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帮助学生掌握自我调节的方法和技巧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培养学生积极心态和应对压力的能力</a:t>
            </a:r>
            <a:endParaRPr lang="zh-CN" altLang="en-US"/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内容：包括积极心理学、压力管理、情绪调节等方面的知识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效果：帮助学生提高心理素质，增强应对压力的能力，促进身心健康发展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目标：帮助学生建立积极的心态，学会应对压力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方法：通过讲座、小组讨论、案例分析等方式进行教学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2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心理健康基础知识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心理健康的定义和重要性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心理健康的评估方法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心理健康的维护和促进方法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心理健康的影响因素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自我认知与自我调节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自我激励：激发自己的潜能，增强自信心，提高学习效率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自我认知：了解自己的情绪、想法和行为，认识自己的优点和缺点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自我调节：学会控制自己的情绪，调整自己的心态，保持良好的心理状态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自我反思：对自己的行为和想法进行反思，总结经验教训，不断进步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情绪管理与压力应对</a:t>
            </a:r>
            <a:endParaRPr lang="zh-CN" altLang="en-US"/>
          </a:p>
        </p:txBody>
      </p:sp>
      <p:sp>
        <p:nvSpPr>
          <p:cNvPr id="1049394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压力应对：学会应对压力，保持身心健康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4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压力识别：识别工作和生活中的压力源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情绪调节：学会调整自己的情绪，保持心态平和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情绪识别：了解各种情绪的表现和影响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积极心态与目标设定</a:t>
            </a:r>
            <a:endParaRPr lang="zh-CN" altLang="en-US"/>
          </a:p>
        </p:txBody>
      </p:sp>
      <p:sp>
        <p:nvSpPr>
          <p:cNvPr id="104945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积极心态的重要性：如何保持积极心态，应对压力和挑战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目标设定的原则：SMART原则，具体、可衡量、可实现、相关性、时限性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目标设定的方法：如何根据个人实际情况设定合理的目标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目标实现的策略：制定计划，分解任务，逐步实现目标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5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https://d.book118.com/047051066165006033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心理健康教学培训</vt:lpstr>
      <vt:lpstr>目录</vt:lpstr>
      <vt:lpstr>单击添加文档标题</vt:lpstr>
      <vt:lpstr>培训目标</vt:lpstr>
      <vt:lpstr>提高学生心理健康意识</vt:lpstr>
      <vt:lpstr>帮助学生寻找生活的意义与目标</vt:lpstr>
      <vt:lpstr>增强学生自我调节能力</vt:lpstr>
      <vt:lpstr>培养学生积极心态和应对压力的能力</vt:lpstr>
      <vt:lpstr>培训内容</vt:lpstr>
      <vt:lpstr>心理健康基础知识</vt:lpstr>
      <vt:lpstr>自我认知与自我调节</vt:lpstr>
      <vt:lpstr>情绪管理与压力应对</vt:lpstr>
      <vt:lpstr>积极心态与目标设定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2024-09-07T13:30:34.585</cp:lastPrinted>
  <dcterms:created xsi:type="dcterms:W3CDTF">2024-09-07T05:30:34Z</dcterms:created>
  <dcterms:modified xsi:type="dcterms:W3CDTF">2024-09-07T05:30:37Z</dcterms:modified>
</cp:coreProperties>
</file>