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49E1F2-C754-484B-B7B5-EB0B0607B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48F2EB-9AD8-496A-8B87-B6F254AF2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C612AB-C00E-4046-BA6C-84BD4F487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07FCCB-6AA6-44CD-9A42-D2C41E111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74BAEC-91DE-4E06-9BC8-9C36998DE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EE7960-CD74-4A9A-85BE-656508B84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CA223A-F98B-41DE-89C7-50DAA0B77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663412-62E0-4BD4-96E5-D215BA21D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EB1DC2-4EC2-4B29-AF9D-C68B4C077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81A39D-E60A-46F4-92AB-3F05F88CB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59FD00-EFA9-4E37-8F54-DFF85B9C0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05115012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小活动方案根据提示猜答案书名篇课件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活动规则与流程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提示设计与答案设置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活动实施与监控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效果评估与总结反馈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拓展延伸与改进方向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当前社会，阅读已经成为一种重要的文化休闲方式，而猜书名活动则是一种融合了知识与趣味的互动形式。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文化氛围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学生对于拓展课外知识、增强文化素养有着强烈的需求，而猜书名活动恰好可以满足这一需求。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500" r="8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猜书名活动可以作为一种创新的教学方法，让学生在轻松愉快的氛围中学习知识，提高阅读兴趣。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通过参与猜书名活动，学生可以接触到更多的书籍和作家，从而拓展自己的知识面。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拓展学生知识面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增强学生文化素养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培养学生阅读兴趣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猜书名活动可以帮助学生了解和掌握更多的文学知识，提升他们的文化素养和阅读水平。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通过有趣的猜书名环节，激发学生对书籍的好奇心和探索欲望，培养他们的阅读兴趣。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目的阐述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拓展学生视野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通过猜书名活动，让学生接触到更多类型的书籍和文学知识，从而拓展他们的视野和思维方式。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增强学生团队协作能力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猜书名活动需要学生们相互协作、共同探讨，从而增强他们的团队协作能力和集体荣誉感。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提高学生参与度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借助趣味性的猜书名环节，吸引更多的学生参与其中，提高活动的参与度和影响力。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预期效果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活动规则与流程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参与者数量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本次活动限定参与人数为5-10人。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答案范围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本次活动猜答案范围为书名，不包括作者、出版社等其他信息。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提问方式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参与者每次可以提出一个问题，问题可以是关于书名的任何方面，主持人根据问题回答“是”或“不是”，并可以给出一些提示性信息。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猜答案次数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每个参与者有3次猜答案的机会，猜中即获得胜利，未猜中则失败。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规则制定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51193" y="1864630"/>
            <a:ext cx="1981395" cy="1981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2575" y="1864630"/>
            <a:ext cx="1983513" cy="1981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51193" y="3581415"/>
            <a:ext cx="1981395" cy="198120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42575" y="3581415"/>
            <a:ext cx="1981200" cy="1981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3624072" y="2766441"/>
            <a:ext cx="366236" cy="366236"/>
            <a:chOff x="3624072" y="2766441"/>
            <a:chExt cx="366236" cy="366236"/>
          </a:xfrm>
        </p:grpSpPr>
        <p:sp>
          <p:nvSpPr>
            <p:cNvPr id="7" name="AutoShape 7"/>
            <p:cNvSpPr/>
            <p:nvPr/>
          </p:nvSpPr>
          <p:spPr>
            <a:xfrm rot="18900000">
              <a:off x="3624072" y="2766441"/>
              <a:ext cx="366236" cy="366236"/>
            </a:xfrm>
            <a:prstGeom prst="halfFram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626168" y="4474750"/>
            <a:ext cx="361950" cy="368332"/>
            <a:chOff x="3626168" y="4474750"/>
            <a:chExt cx="361950" cy="368332"/>
          </a:xfrm>
        </p:grpSpPr>
        <p:sp>
          <p:nvSpPr>
            <p:cNvPr id="9" name="AutoShape 9"/>
            <p:cNvSpPr/>
            <p:nvPr/>
          </p:nvSpPr>
          <p:spPr>
            <a:xfrm rot="18900000">
              <a:off x="3626168" y="4474750"/>
              <a:ext cx="361950" cy="368332"/>
            </a:xfrm>
            <a:prstGeom prst="halfFram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7946707" y="2652141"/>
            <a:ext cx="366236" cy="364141"/>
            <a:chOff x="7946707" y="2652141"/>
            <a:chExt cx="366236" cy="364141"/>
          </a:xfrm>
        </p:grpSpPr>
        <p:sp>
          <p:nvSpPr>
            <p:cNvPr id="11" name="AutoShape 11"/>
            <p:cNvSpPr/>
            <p:nvPr/>
          </p:nvSpPr>
          <p:spPr>
            <a:xfrm rot="8100000">
              <a:off x="7946707" y="2652141"/>
              <a:ext cx="366236" cy="364141"/>
            </a:xfrm>
            <a:prstGeom prst="halfFram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7900225" y="4476845"/>
            <a:ext cx="366236" cy="366236"/>
            <a:chOff x="7900225" y="4476845"/>
            <a:chExt cx="366236" cy="366236"/>
          </a:xfrm>
        </p:grpSpPr>
        <p:sp>
          <p:nvSpPr>
            <p:cNvPr id="13" name="AutoShape 13"/>
            <p:cNvSpPr/>
            <p:nvPr/>
          </p:nvSpPr>
          <p:spPr>
            <a:xfrm rot="8100000">
              <a:off x="7900225" y="4476845"/>
              <a:ext cx="366236" cy="366236"/>
            </a:xfrm>
            <a:prstGeom prst="halfFram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574173" y="1864630"/>
            <a:ext cx="1847850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开场白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99768" y="2262610"/>
            <a:ext cx="2622255" cy="14763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主持人介绍活动名称、规则、参与人数等基本信息，并欢迎大家参与。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173" y="3934934"/>
            <a:ext cx="1847850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提问环节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2648" y="4332914"/>
            <a:ext cx="2619375" cy="133149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参与者依次提出问题，主持人根据问题回答并给出提示性信息，直到有人猜中答案或所有人猜完3次机会。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519601" y="1864630"/>
            <a:ext cx="1847850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猜答案环节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519601" y="2262610"/>
            <a:ext cx="2619375" cy="134738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参与者根据提示性信息依次进行猜答案，主持人根据答案是否正确宣布胜利者或失败者，并记录得分。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519601" y="3934934"/>
            <a:ext cx="1847850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总结环节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519601" y="4332914"/>
            <a:ext cx="2619375" cy="133149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主持人宣布活动结束，总结本次活动得分情况，并感谢所有参与者。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719762" y="2575338"/>
            <a:ext cx="806157" cy="502634"/>
            <a:chOff x="4719762" y="2575338"/>
            <a:chExt cx="806157" cy="502634"/>
          </a:xfrm>
        </p:grpSpPr>
        <p:sp>
          <p:nvSpPr>
            <p:cNvPr id="23" name="TextBox 23"/>
            <p:cNvSpPr txBox="1"/>
            <p:nvPr/>
          </p:nvSpPr>
          <p:spPr>
            <a:xfrm>
              <a:off x="4719762" y="2575338"/>
              <a:ext cx="806157" cy="502634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4738812" y="4320698"/>
            <a:ext cx="806157" cy="502634"/>
            <a:chOff x="4738812" y="4320698"/>
            <a:chExt cx="806157" cy="502634"/>
          </a:xfrm>
        </p:grpSpPr>
        <p:sp>
          <p:nvSpPr>
            <p:cNvPr id="25" name="TextBox 25"/>
            <p:cNvSpPr txBox="1"/>
            <p:nvPr/>
          </p:nvSpPr>
          <p:spPr>
            <a:xfrm>
              <a:off x="4738812" y="4320698"/>
              <a:ext cx="806157" cy="502634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6440778" y="2594388"/>
            <a:ext cx="806157" cy="502634"/>
            <a:chOff x="6440778" y="2594388"/>
            <a:chExt cx="806157" cy="502634"/>
          </a:xfrm>
        </p:grpSpPr>
        <p:sp>
          <p:nvSpPr>
            <p:cNvPr id="27" name="TextBox 27"/>
            <p:cNvSpPr txBox="1"/>
            <p:nvPr/>
          </p:nvSpPr>
          <p:spPr>
            <a:xfrm>
              <a:off x="6440778" y="2594388"/>
              <a:ext cx="806157" cy="502634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6431253" y="4320698"/>
            <a:ext cx="806157" cy="502634"/>
            <a:chOff x="6431253" y="4320698"/>
            <a:chExt cx="806157" cy="502634"/>
          </a:xfrm>
        </p:grpSpPr>
        <p:sp>
          <p:nvSpPr>
            <p:cNvPr id="29" name="TextBox 29"/>
            <p:cNvSpPr txBox="1"/>
            <p:nvPr/>
          </p:nvSpPr>
          <p:spPr>
            <a:xfrm>
              <a:off x="6431253" y="4320698"/>
              <a:ext cx="806157" cy="502634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04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流程梳理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答案范围要清晰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主持人应该在活动开始前明确答案范围，并在回答问题时严格遵守该范围，避免出现歧义或引起争议的情况。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提问方式要恰当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参与者提出的问题应该尽可能明确、具体，避免过于笼统或模糊的问题，以便主持人能够给出有用的提示性信息。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猜答案次数要限制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为了保证活动的公平性和紧张感，每个参与者的猜答案次数应该有限制。如果需要增加活动难度或时间长度，可以适当增加猜答案次数或参与人数。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https://d.book118.com/047051150126006025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2024-08-30T09:10:18.734</cp:lastPrinted>
  <dcterms:created xsi:type="dcterms:W3CDTF">2024-08-30T01:10:18Z</dcterms:created>
  <dcterms:modified xsi:type="dcterms:W3CDTF">2024-08-30T01:10:20Z</dcterms:modified>
</cp:coreProperties>
</file>