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0F4013-8466-4631-BF34-020B19E15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412F73-8E13-43D7-88B2-4DDD72B7B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CF20D0-05AF-4E21-A9AA-B2AC3FF1F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768136-306C-4818-8070-3A5872893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93542D-702A-49C5-B166-F93D13243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0C8433-DF1C-4150-B2FB-42B24C36B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E4FE37-24E2-428B-953A-20DC061DBF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537BAA-1F36-4A87-8A3E-7AC4CA2BA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105C23-8254-4965-8C1B-00575052C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D1EF5C-3C6D-492B-9AF2-48A86E51C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05604D-8A7C-48C3-9661-8FF073312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705301200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持续强化质量管理打造优质产品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质量管理体系建设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质量控制与改进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优质产品打造策略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质量文化建设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持续强化质量管理的挑战与对策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质量管理是指在质量方面指挥和控制组织的协调的活动，通常包括制定质量方针、目标以及质量策划、质量控制、质量保证和质量改进等活动。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对于组织来说至关重要。首先，高质量的产品和服务是赢得客户信任和忠诚的关键因素。其次，通过减少缺陷和浪费，质量管理有助于降低成本并提高生产效率。最后，质量管理还有助于组织持续改进并适应不断变化的市场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20世纪初，人们对质量管理的理解还只限于质量的检验。通过严格检验来保证工序间和出厂的产品质量。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质量检验阶段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20世纪40年代开始，数理统计被引入到质量管理中，通过统计技术对生产过程进行分析，找出影响产品质量的因素并加以控制。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统计质量控制阶段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20世纪60年代开始，人们开始关注产品质量形成的全过程，强调全员参与和全过程管理，形成了全面质量管理的理念和方法。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全面质量管理阶段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125" b="112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组织应始终关注顾客需求和期望，并将其转化为明确的要求和过程输出。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以顾客为关注焦点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892" r="138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领导者应确立组织统一的宗旨及方向，营造并保持使员工能充分参与实现组织目标的内部环境。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领导作用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各级人员都是组织之本，只有他们的充分参与，才能使他们的才干为组织带来收益。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全员参与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过程方法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将活动和相关的资源作为过程进行管理，可以更高效地得到期望的结果。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管理的系统方法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将相互关联的过程作为系统加以识别、理解和管理，有助于组织提高实现目标的有效性和效率。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持续改进总体业绩应当是组织的一个永恒目标。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质量管理的基本原则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158" b="1315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有效决策是建立在数据和信息分析的基础上。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组织与供方是相互依存的，互利的关系可增强双方创造价值的能力。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质量管理的基本原则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与供方互利的关系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基于事实的决策方法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质量管理体系建设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质量改进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通过数据分析、纠正措施、预防措施等手段，持续改进产品质量和过程效率。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通过内部审核、管理评审、客户反馈等方式，确保质量管理体系的有效性和一致性。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采用检验、测试、审核等手段，确保产品在生产过程中符合质量标准。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质量方针和目标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明确公司的质量方针和目标，为全体员工提供明确的方向和动力。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质量策划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通过市场调研、产品设计、工艺规划等手段，确保产品满足客户需求和法律法规要求。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质量管理体系的构成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542" r="1454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依据国际标准（如ISO 9001）或行业标准，结合公司实际情况，建立质量管理体系框架。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确定质量管理体系框架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制定质量管理体系文件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实施质量管理体系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持续改进质量管理体系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编写质量手册、程序文件、作业指导书等质量管理体系文件，明确各部门和人员的职责和权限。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通过培训、宣传、监督等手段，确保全体员工理解和遵守质量管理体系要求。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定期评估质量管理体系的有效性和一致性，针对存在的问题进行改进和优化。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质量管理体系的建立与实施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定期开展内部审核，检查质量管理体系的运行情况和符合性，发现问题及时采取纠正措施。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内部审核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由公司高层领导主持管理评审，对质量管理体系的适宜性、充分性和有效性进行评价，提出改进建议。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管理评审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关注客户反馈和投诉，及时响应并处理客户问题，将客户满意度作为评价质量管理体系的重要指标。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客户反馈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运用数据分析工具和方法，对产品质量和过程数据进行深入挖掘和分析，找出改进机会并实施改进措施。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数据分析与改进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质量管理体系的评价与改进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质量控制与改进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2" r="4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利用统计技术对生产过程进行实时监控，通过收集和分析数据，及时发现并纠正生产过程中的异常波动，确保产品质量稳定。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统计过程控制（SPC）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在产品生产的各个阶段，进行严格的检验和测试，确保产品符合设计要求和质量标准。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检验与测试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通过设计和采用防错装置或方法，减少或消除人为错误对产品质量的影响。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防错技术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质量控制的基本方法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制定改进措施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针对问题原因，制定具体的改进措施和计划。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识别问题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通过数据分析、客户反馈等方式，识别出产品存在的质量问题。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分析问题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运用质量管理工具和方法，对问题进行深入分析，找出根本原因。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实施改进措施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按照计划实施改进措施，并对实施过程进行监控和调整。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评估效果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对改进措施的效果进行评估，如果效果不佳，则返回分析问题环节，重新制定改进措施。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质量改进的步骤与策略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https://d.book118.com/047053012006006041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2024-09-13T17:08:26.528</cp:lastPrinted>
  <dcterms:created xsi:type="dcterms:W3CDTF">2024-09-13T09:08:26Z</dcterms:created>
  <dcterms:modified xsi:type="dcterms:W3CDTF">2024-09-13T09:08:28Z</dcterms:modified>
</cp:coreProperties>
</file>