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A5C0-8491-4ED8-8A7F-1F78F093D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796F9-89A5-484B-981C-7261BFEC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8C9ED-84D4-485F-9945-204C1257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20CDA-4BD7-4E7A-9F01-EBB26107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C14C3-F699-4D47-B231-B1E84129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AF2F6-C458-4CA9-AF8B-1B7503EA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31915-2C9E-489F-9E6F-4EF6AD5C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C4F45-2E1F-4372-A9E9-F53B2C0D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E9002-F855-4CC0-9057-3BB87E7D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48FE9-2F46-450F-91EA-858DA7ED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CFCC1-50EA-4BFF-91B7-0398F722D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3040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《财务培训课件》ppt课件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财务比率与指标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财务决策与分析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概述财务的基本概念和定义，帮助学员了解财务领域的核心概念和术语。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解释财务的定义，包括其涉及的领域和主要内容。介绍财务的基本概念，如资产、负债、所有者权益等，以及相关的会计要素，如收入、费用、利润等。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财务概念与定义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阐述财务管理的目标，帮助学员了解企业财务管理的方向和重点。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介绍财务管理的目标，包括实现企业价值最大化、股东财富最大化等。分析财务管理目标的制定依据，如企业战略、市场环境、内部管理等因素。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6" r="1225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介绍财务报告的构成，帮助学员了解企业财务报表的类型和内容。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解释财务报表的概念和作用，包括资产负债表、利润表、现金流量表等。分析各报表的内容和编制方法，以及报表之间的关系和相互影响。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资产负债表反映了企业资产、负债和所有者权益的总体状况，是评估企业财务状况的重要依据。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资产负债表分析主要包括资产结构分析、负债结构分析、资产质量分析、负债质量分析等方面，通过这些分析可以了解企业的资产和负债状况，评估企业的偿债能力和运营能力。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利润表反映了企业一定时期的经营成果，是企业盈利状况的直接体现，也是企业进行财务预测和决策的重要依据。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利润表分析主要包括收入结构分析、成本费用分析、利润质量分析等方面，通过这些分析可以了解企业的盈利状况和盈利能力，评估企业的成长潜力和投资价值。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现金流量表反映了企业一定时期的现金流入和流出情况，是企业现金流量的直接体现，也是企业进行财务预测和决策的重要依据。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现金流量表分析主要包括经营活动现金流量分析、投资活动现金流量分析、筹资活动现金流量分析等方面，通过这些分析可以了解企业的现金流量状况和流动性，评估企业的偿债能力和运营能力。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所有者权益变动表反映了企业一定时期所有者权益的变动情况，是企业股东权益的直接体现，也是企业进行财务预测和决策的重要依据。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分析主要包括股本变动分析、资本公积变动分析、盈余公积变动分析、未分配利润变动分析等方面，通过这些分析可以了解企业股东权益的变动情况和股东回报情况，评估企业的成长潜力和投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财务比率与指标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偿债能力比率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流动比率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衡量企业短期偿债能力，计算公式为流动资产除以流动负债，一般认为流动比率在2左右比较合适。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速动比率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衡量企业流动资产中可以立即变现用于偿还流动负债的能力，计算公式为速动资产除以流动负债，一般认为速动比率在1左右比较合适。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衡量企业长期偿债能力，计算公式为负债总额除以资产总额，一般认为资产负债率在50%-70%比较合适。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现金流量比率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衡量企业经营活动产生的现金流量用于偿还流动负债的能力，计算公式为经营活动现金流量净额除以流动负债。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固定资产周转率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衡量企业固定资产使用效率，计算公式为销售收入除以平均固定资产净值，一般认为固定资产周转率越高，企业固定资产使用效率越好。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衡量企业存货管理效率，计算公式为销售成本除以平均存货余额，一般认为存货周转率越高，企业存货管理效率越好。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衡量企业应收账款回收速度，计算公式为销售收入除以平均应收账款余额，一般认为应收账款周转率越高，企业应收账款回收速度越快。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总资产周转率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衡量企业资产运营效率，计算公式为销售收入除以平均资产总额，一般认为总资产周转率越高，企业资产运营效率越好。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运营效率比率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https://d.book118.com/047053040144006030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2024-09-02T13:30:11.499</cp:lastPrinted>
  <dcterms:created xsi:type="dcterms:W3CDTF">2024-09-02T05:30:11Z</dcterms:created>
  <dcterms:modified xsi:type="dcterms:W3CDTF">2024-09-02T05:30:13Z</dcterms:modified>
</cp:coreProperties>
</file>