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FFAF432-3122-4602-AFAF-E9E73CB76D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6281AA-996F-4B4A-A8CA-2CE9C03B86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62885D-2615-4C68-84DB-7BF8545C1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2C5F4C-7FAE-4ABF-9B21-D336FFB005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E1FAAE-530C-454E-8741-5352C72F5F9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041BA50-89C5-432F-AA26-2F34E5264A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33291FE-6B8E-4A47-9E0E-0BEA9CDDB6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49EAB-258F-4646-B331-FBA7ED76E8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063B1F-9587-496E-AB67-243C205E5E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FF4636-AE8A-4015-8C72-A66F0E4908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350418-14E4-460E-AF71-52A8F27DA8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05414402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43473" y="903968"/>
            <a:ext cx="5970206" cy="2627671"/>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基因工程技术在改进微生物菌种方面的应用</a:t>
            </a:r>
          </a:p>
        </p:txBody>
      </p:sp>
      <p:sp>
        <p:nvSpPr>
          <p:cNvPr id="3" name="TextBox 3"/>
          <p:cNvSpPr txBox="1"/>
          <p:nvPr/>
        </p:nvSpPr>
        <p:spPr>
          <a:xfrm>
            <a:off x="1243473" y="4692721"/>
            <a:ext cx="3135630" cy="51686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endParaRPr lang="en-US" sz="2400">
              <a:solidFill>
                <a:srgbClr val="000000">
                  <a:alpha val="100000"/>
                </a:srgbClr>
              </a:solidFill>
              <a:latin typeface="Microsoft Yahei"/>
              <a:ea typeface="Microsoft Yahei"/>
              <a:cs typeface="Microsoft Yahei"/>
            </a:endParaRPr>
          </a:p>
        </p:txBody>
      </p:sp>
      <p:sp>
        <p:nvSpPr>
          <p:cNvPr id="4" name="TextBox 4"/>
          <p:cNvSpPr txBox="1"/>
          <p:nvPr/>
        </p:nvSpPr>
        <p:spPr>
          <a:xfrm>
            <a:off x="1243473" y="5290281"/>
            <a:ext cx="3135630" cy="51686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2024-02-03</a:t>
            </a:r>
          </a:p>
        </p:txBody>
      </p:sp>
      <p:sp>
        <p:nvSpPr>
          <p:cNvPr id="5" name="TextBox 5"/>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 </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862241" y="1715556"/>
            <a:ext cx="5004022" cy="46920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基因工程技术概述</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微生物菌种改进需求分析</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基因工程技术在微生物菌种改进中应用策略</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典型案例分析：基因工程技术在微生物菌种改进中实践</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面临挑战与解决方案探讨</a:t>
            </a:r>
          </a:p>
          <a:p>
            <a:pPr marL="203200" lvl="0" indent="-203200">
              <a:lnSpc>
                <a:spcPct val="140000"/>
              </a:lnSpc>
              <a:buFont typeface="Arial"/>
              <a:buChar char="•"/>
            </a:pPr>
            <a:r>
              <a:rPr lang="en-US" sz="2400">
                <a:solidFill>
                  <a:srgbClr val="152815">
                    <a:alpha val="100000"/>
                  </a:srgbClr>
                </a:solidFill>
                <a:latin typeface="Microsoft Yahei"/>
                <a:ea typeface="Microsoft Yahei"/>
                <a:cs typeface="Microsoft Yahei"/>
              </a:rPr>
              <a:t>总结反思与展望未来发展趋势</a:t>
            </a:r>
          </a:p>
        </p:txBody>
      </p:sp>
      <p:sp>
        <p:nvSpPr>
          <p:cNvPr id="4" name="TextBox 4"/>
          <p:cNvSpPr txBox="1"/>
          <p:nvPr/>
        </p:nvSpPr>
        <p:spPr>
          <a:xfrm>
            <a:off x="204063" y="448673"/>
            <a:ext cx="1945005" cy="1166155"/>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4500"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2193557" y="806285"/>
            <a:ext cx="3649213" cy="55738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77000"/>
              </a:lnSpc>
              <a:spcBef>
                <a:spcPct val="0"/>
              </a:spcBef>
            </a:pPr>
            <a:r>
              <a:rPr lang="en-US" sz="3000" b="1">
                <a:solidFill>
                  <a:schemeClr val="accent1">
                    <a:alpha val="100000"/>
                  </a:schemeClr>
                </a:solidFill>
                <a:latin typeface="Microsoft Yahei"/>
                <a:ea typeface="Microsoft Yahei"/>
                <a:cs typeface="Microsoft Yahei"/>
              </a:rPr>
              <a:t>CONTENTS</a:t>
            </a:r>
          </a:p>
        </p:txBody>
      </p:sp>
      <p:sp>
        <p:nvSpPr>
          <p:cNvPr id="6" name="TextBox 6"/>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 </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01</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基因工程技术概述</a:t>
            </a:r>
          </a:p>
        </p:txBody>
      </p:sp>
      <p:sp>
        <p:nvSpPr>
          <p:cNvPr id="4" name="TextBox 4"/>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 </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31" r="2503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因工程技术是一种通过人工手段，在实验室内对生物体的遗传物质DNA进行切割、拼接和重组，然后将重组后的DNA导入到受体细胞中，使受体细胞获得新的遗传特性，从而创造出符合人类需要的新的生物类型和生物产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原理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因工程技术的核心原理是基因重组，即利用限制性核酸内切酶（限制酶）切割目的基因和运载体，再用DNA连接酶将二者连接起来，形成重组DNA分子，然后将重组DNA分子导入受体细胞，使受体细胞表现出新的性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基因工程技术定义与原理</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基因工程技术自20世纪70年代诞生以来，经历了数十年的发展，逐渐形成了包括基因克隆、基因体外表达、基因敲除、基因编辑等在内的多种技术手段。这些技术的发展为基因工程技术在各个领域的应用提供了有力支持。</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目前，基因工程技术已经在农业、医药、工业、环保等领域得到了广泛应用，取得了显著的经济效益和社会效益。同时，随着技术的不断进步和成本的降低，基因工程技术的应用前景将更加广阔。</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基因工程技术在改进微生物菌种方面的应用主要包括提高微生物菌种的产量、优化微生物菌种的代谢途径、增强微生物菌种的抗逆性等方面。例如，通过基因工程技术可以构建高产、优质、抗病虫害的农作物新品种；可以培育出具有特殊功能的微生物菌种，用于生物制药、生物燃料等领域。</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应用领域</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未来，随着基因工程技术的不断发展和完善，其在改进微生物菌种方面的应用将更加广泛和深入。例如，可以利用基因编辑技术对微生物菌种进行精准改造，实现对其性状的定向调控；可以利用合成生物学技术构建人工微生物菌群，实现对复杂生物系统的模拟和优化。这些技术的发展将为微生物菌种的改进和应用提供更加广阔的空间和可能性。</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前景展望</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应用领域与前景展望</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02</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微生物菌种改进需求分析</a:t>
            </a:r>
          </a:p>
        </p:txBody>
      </p:sp>
      <p:sp>
        <p:nvSpPr>
          <p:cNvPr id="4" name="TextBox 4"/>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 </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783" r="2578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89" r="3258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微生物菌种是指具有特定生理功能和遗传特性的微生物群体，广泛应用于食品、医药、农业、环保等领域。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微生物菌种定义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根据形态、生理生化特性和遗传特点，微生物菌种可分为细菌、真菌、病毒等类型，每种类型具有不同的应用价值和改进潜力。</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微生物菌种分类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微生物菌种概述及分类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提高微生物菌种的产量、优化代谢途径、增强抗逆性、改善风味品质等，以满足不同领域的应用需求。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建立全面的评估体系，包括生长速度、产物浓度、底物利用率、耐受性范围等指标，以量化改进效果并指导后续研究。</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改进目标设定与评估指标</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评估指标</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改进目标</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市场需求</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随着生物技术的快速发展，市场对高性能微生物菌种的需求日益增长，尤其在食品工业、生物医药和农业领域具有广阔的市场前景。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应用场景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基因工程技术在改进微生物菌种方面可应用于发酵工程、酶制剂生产、生物农药和生物肥料等领域，通过优化菌种性能提高产品质量和降低生产成本。</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63" r="250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市场需求分析及应用场景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25731" y="955050"/>
            <a:ext cx="4297680" cy="152242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8400" b="1">
                <a:solidFill>
                  <a:schemeClr val="accent1">
                    <a:alpha val="100000"/>
                  </a:schemeClr>
                </a:solidFill>
                <a:latin typeface="Microsoft Yahei"/>
                <a:ea typeface="Microsoft Yahei"/>
                <a:cs typeface="Microsoft Yahei"/>
              </a:rPr>
              <a:t>03</a:t>
            </a:r>
          </a:p>
        </p:txBody>
      </p:sp>
      <p:sp>
        <p:nvSpPr>
          <p:cNvPr id="3" name="TextBox 3"/>
          <p:cNvSpPr txBox="1"/>
          <p:nvPr/>
        </p:nvSpPr>
        <p:spPr>
          <a:xfrm>
            <a:off x="1246164" y="2477479"/>
            <a:ext cx="5948047" cy="158778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4500" b="1">
                <a:solidFill>
                  <a:srgbClr val="152815">
                    <a:alpha val="100000"/>
                  </a:srgbClr>
                </a:solidFill>
                <a:latin typeface="Microsoft Yahei"/>
                <a:ea typeface="Microsoft Yahei"/>
                <a:cs typeface="Microsoft Yahei"/>
              </a:rPr>
              <a:t>基因工程技术在微生物菌种改进中应用策略</a:t>
            </a:r>
          </a:p>
        </p:txBody>
      </p:sp>
      <p:sp>
        <p:nvSpPr>
          <p:cNvPr id="4" name="TextBox 4"/>
          <p:cNvSpPr txBox="1"/>
          <p:nvPr/>
        </p:nvSpPr>
        <p:spPr>
          <a:xfrm>
            <a:off x="8584028" y="555353"/>
            <a:ext cx="3135630" cy="3390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500">
                <a:solidFill>
                  <a:srgbClr val="000000">
                    <a:alpha val="72000"/>
                  </a:srgbClr>
                </a:solidFill>
                <a:latin typeface="Microsoft Yahei"/>
                <a:ea typeface="Microsoft Yahei"/>
                <a:cs typeface="Microsoft Yahei"/>
              </a:rPr>
              <a:t> </a:t>
            </a:r>
          </a:p>
        </p:txBody>
      </p:sp>
      <p:sp>
        <p:nvSpPr>
          <p:cNvPr id="5" name="TextBox 5"/>
          <p:cNvSpPr txBox="1"/>
          <p:nvPr/>
        </p:nvSpPr>
        <p:spPr>
          <a:xfrm>
            <a:off x="1246164" y="4668548"/>
            <a:ext cx="3135630" cy="59535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400">
                <a:solidFill>
                  <a:srgbClr val="000000">
                    <a:alpha val="100000"/>
                  </a:srgbClr>
                </a:solidFill>
                <a:latin typeface="Microsoft Yahei"/>
                <a:ea typeface="Microsoft Yahei"/>
                <a:cs typeface="Microsoft Yahei"/>
              </a:rPr>
              <a:t>CHAPTER</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通过PCR、限制性内切酶等技术将目的基因从原生物体中分离出来，再将其插入到载体DNA中，形成重组DNA分子，进而导入到宿主细胞中进行复制和表达。</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基因克隆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利用基因工程手段对微生物菌种进行遗传改造，通过改变基因的表达水平或引入新的表达调控元件，实现对特定代谢途径或产物的优化。</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表达调控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基因克隆与表达调控技术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基因突变与筛选方法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基因突变</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利用物理、化学或生物因素诱导微生物发生基因突变，产生新的表型或性状，进而筛选出具有优良性状的突变株。</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筛选方法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根据微生物菌种的特性和需求，建立高效的筛选方法，如抗药性筛选、营养缺陷型筛选、代谢产物产量筛选等，以快速获得优良突变株。</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https://d.book118.com/047054144026006044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2024-09-18T09:21:23.780</cp:lastPrinted>
  <dcterms:created xsi:type="dcterms:W3CDTF">2024-09-18T01:21:23Z</dcterms:created>
  <dcterms:modified xsi:type="dcterms:W3CDTF">2024-09-18T01:21:25Z</dcterms:modified>
</cp:coreProperties>
</file>