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B9598-63BE-4000-B043-ED415073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2A7DF-9BA8-4A91-BD17-CD233B3A2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6AA60-A944-4B79-9FB1-D2006662A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DFA9D-647D-49EE-A554-989AA9E0F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04202-085A-4799-B7C5-74145767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DE6CAF-A93E-46F4-85FD-A1B705C4E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E2554-604A-4828-B8DB-DFD91882D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3F9CD-DA25-47EF-8BDC-BDAFEC41E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F65C9-2E59-477E-A1CD-5842140AA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612F6-3A2D-41E1-A963-4E96DB681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54D8F-D438-431D-81EC-F87799078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55041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雾霾的危害及预防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雾霾的定义与形成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雾霾的危害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雾霾的预防措施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雾霾治理的未来展望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雾霾的定义与形成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87" b="80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372" b="24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雾霾的定义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雾霾是空气中悬浮的水汽和颗粒物的混合物，通常呈现灰白色或黄色。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PM2.5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雾霾的主要成分是直径小于2.5微米的颗粒物（PM2.5），这些颗粒物可以深入肺部，对人体健康造成危害。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PM10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直径大于10微米的颗粒物（PM10），虽然不易进入肺部，但也会对人体造成危害。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工业排放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工业生产过程中产生的废气和烟尘是雾霾形成的重要原因之一。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汽车尾气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汽车尾气排放的废气和颗粒物也是雾霾形成的重要因素。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风力减弱、气候条件等自然因素也可能导致雾霾的形成。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雾霾的形成原因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空气质量相对较好，对人体的危害较小。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轻度雾霾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空气质量较差，对人体的危害较大，需要采取措施进行防护。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中度雾霾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空气质量非常差，对人体的危害极大，需要采取紧急措施进行防护。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重度雾霾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雾霾的分类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雾霾的危害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对人体的危害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雾霾还可能引发过敏反应、皮肤炎症等问题，对眼睛也有一定的刺激作用。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其他健康问题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雾霾中含有大量的微粒物质，如PM2.5等，这些物质容易进入呼吸道，引发咳嗽、气喘等症状，长期吸入还可能增加肺癌等呼吸系统疾病的风险。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呼吸系统危害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雾霾中的有害物质会导致血管痉挛、血压波动、心脏负荷加重等，增加患心血管疾病的风险。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雾霾中的微粒物质会附着在植物叶片上，影响植物的光合作用和生长，对生态系统造成一定的影响。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雾霾中的有害物质在大气中长时间停留，会加剧大气污染，影响空气质量。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雾霾中的微粒物质会反射太阳光，影响地球表面的温度，对气候变化产生一定的影响。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雾霾天气能见度降低，影响驾驶人员的视线，增加了交通事故的风险。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能见度降低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雾霾天气容易造成交通拥堵，增加了出行的时间成本和安全风险。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在雾霾天气中，紧急救援的难度增加，可能会延误救援时间，影响救援效果。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紧急救援难度增加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对交通安全的影响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https://d.book118.com/047055041113006031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2024-09-03T21:49:50.699</cp:lastPrinted>
  <dcterms:created xsi:type="dcterms:W3CDTF">2024-09-03T13:49:50Z</dcterms:created>
  <dcterms:modified xsi:type="dcterms:W3CDTF">2024-09-03T13:49:52Z</dcterms:modified>
</cp:coreProperties>
</file>