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0EA62-E195-4FF2-BED7-3729AA80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22C2B-4F92-45C0-BFF0-9DAB6313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9B0AB-AB3C-4251-9E8A-CDCA75264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28BEC-3833-49D3-A658-88E1EB944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E97C1-C347-466F-973B-7158D9AF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AD985-CFCB-4BB9-BFBF-3D71990F4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4296D1-8049-4555-8FB7-E5E3A814B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ADB45-80BD-47F8-BB79-273A189D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DFDB3-392F-4A07-9463-B54B64FDB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6E05B-FD96-4313-8674-ECDDADEED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BC65E-B622-4EEE-93BE-982AB9DF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60022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从营销角度分析工行驿站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工行驿站概述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88" r="26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工行驿站是中国工商银行推出的一项便民服务，旨在为消费者提供便捷、安全的金融服务。该服务通过在工商银行网点周边设立驿站，为消费者提供自助银行、ATM机、缴费、转账等一站式服务。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工行驿站的出现，不仅方便了消费者，也提高了工商银行的业务效率和客户满意度。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随着金融科技的不断发展，银行业面临着越来越大的竞争压力。为了在激烈的市场竞争中保持领先地位，工商银行需要不断创新和完善其服务体系。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工行驿站作为工商银行的一项重要创新，对于提升银行的品牌形象和服务质量具有重要意义。通过对工行驿站进行营销分析，可以深入了解消费者的需求和行为特点，为银行制定更加精准的营销策略提供依据。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工行驿站概述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随着互联网技术的发展和金融科技的普及，银行业面临着竞争加剧和客户行为改变的挑战。为了更好地服务客户，中国工商银行推出了工行驿站这一创新服务模式。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工行驿站是中国工商银行设立的一站式金融服务平台，旨在为客户提供便捷、全面的金融服务和体验。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工行驿站简介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提供个人和企业贷款服务，支持客户资金需求。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基础金融服务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提供包括存取款、转账汇款、账户查询等基础银行服务。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投资理财服务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提供各类投资理财产品，如基金、保险、债券等，满足客户财富管理需求。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便民服务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提供水电煤缴费、交通罚款缴纳、通讯费充值等便民服务，方便客户生活。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其他特色服务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如社保卡即时制卡、外币兑换等，满足客户多样化需求。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工行驿站业务范围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工行驿站的产品定位为提供全方位的金融服务，满足客户在银行服务、投资理财、保险等方面的需求。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工行驿站通过提供个性化、差异化的产品和服务，满足不同客户的需求，例如定制的财富管理方案、专业的保险咨询等。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工行驿站注重产品质量，通过不断优化服务流程，提高服务效率，确保客户获得优质、高效的金融服务。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工行驿站的价格定位为中高端市场，提供高性价比的金融服务，满足客户对优质服务的需求。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工行驿站根据客户需求和市场竞争情况，灵活调整价格策略，提供个性化的定价方案，吸引更多客户。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工行驿站通过提高服务质量、降低运营成本等手段，保持价格竞争力，提高客户满意度。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工行驿站在全国各地设立分支机构，覆盖广泛的客户群体，提高客户服务的覆盖面和便利性。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工行驿站注重线上与线下的渠道整合，实现线上线下相互支持、协同发展的渠道格局。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工行驿站积极拓展线上渠道，通过官方网站、手机银行、微信银行等途径，为客户提供便捷的金融服务。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工行驿站加大品牌推广力度，提高品牌知名度和美誉度，树立良好的企业形象。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工行驿站通过开展各类促销活动，吸引新客户、留住老客户，例如开户送礼、理财产品折扣等。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工行驿站注重客户关系管理，通过建立客户档案、定期回访等手段，提高客户满意度和忠诚度。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https://d.book118.com/047060022033006044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2024-09-18T10:56:17.373</cp:lastPrinted>
  <dcterms:created xsi:type="dcterms:W3CDTF">2024-09-18T02:56:17Z</dcterms:created>
  <dcterms:modified xsi:type="dcterms:W3CDTF">2024-09-18T02:56:19Z</dcterms:modified>
</cp:coreProperties>
</file>