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A026C1-212B-4CBC-BD1B-994BC6645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59D13A-C3D9-44E2-BA0C-69F60206D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0CFE98-FA4C-4FE1-99ED-5CF8ED298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B8404F-1DCF-4C40-8013-72AA2B635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3047BD-AD56-45C9-BD24-119B410046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B3D25D-114D-4758-9687-DBB4500C10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58EA8B-BA9D-4F08-A309-6C3D41E542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861328-4BD9-4806-9D03-06FA53135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1AF51-6459-4578-B8D5-AC61D8C08F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1F0C6-623D-4A08-A2AD-7912F0497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66AB5-68FD-4877-9040-770139926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6102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有害垃圾的分类与处理</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有害垃圾概述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有害垃圾主要类别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分类收集与运输要求</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处理技术与方法探讨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政策法规与标准解读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实践经验分享与案例分析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有害垃圾概述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有害垃圾指对人体健康或自然环境造成直接或潜在危害的生活垃圾。</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具有毒性、腐蚀性、易燃性、反应性或者感染性等一种或者几种危险特性。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危害性及影响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对人体健康的危害</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有害垃圾中的有毒有害物质，如重金属、有机溶剂等，可能通过皮肤接触、呼吸吸入或食物链等途径进入人体，对人体健康造成危害。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对自然环境的破坏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有害垃圾若未得到妥善处理，会对土壤、水源和空气造成污染，破坏生态平衡，影响生物多样性。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减少环境污染</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合理的分类和处理能够减少有害垃圾对环境的污染，保护生态环境。</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提升公众环保意识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推动有害垃圾分类与处理工作，有助于提高公众的环保意识和参与度，形成全社会共同关注环保的良好氛围。</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资源回收利用</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通过分类处理，可以将有害垃圾中的有用物质进行回收利用，提高资源利用效率。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分类与处理意义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有害垃圾主要类别</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铅酸电池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镍镉电池和镍氢电池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锂离子电池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纽扣电池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废电池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包括汽车、电动车等使用的铅酸蓄电池。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用于手机、平板电脑、笔记本电脑等电子产品中。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常见于手机、笔记本电脑等便携式电子设备中。</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用于手表、计算器、遥控器等小型电子设备中。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包括直管型、环型、U型等形状的荧光灯管。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日光灯管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即节能灯，形状各异，用于家庭、办公等照明场所。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紧凑型荧光灯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废荧光灯管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水银温度计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含有汞，对人体和环境有害。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水银血压计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同样含有汞，需妥善处理。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废温度计/血压计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过期药品：包括各类处方药和非处方药。</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废弃药品包装物：如药瓶、药盒等。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废药品及其包装物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08" r="167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废油漆：包括各类油性漆、水性漆等。</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废溶剂：如稀释剂、清洗剂等。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油漆和溶剂的包装物：如油漆桶、溶剂瓶等。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废油漆、溶剂及其包装物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分类收集与运输要求</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源头分类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在垃圾产生的源头，如家庭、办公室等场所，设置专门的有害垃圾收集容器，引导人们将有害垃圾与其他垃圾分开投放。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定期定点收集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在社区、学校等公共场所设置有害垃圾收集点，定期安排专人进行收集，确保有害垃圾得到妥善处理。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专业回收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鼓励专业的有害垃圾回收企业开展上门回收服务，提高有害垃圾的回收率和处理效率。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分类收集方法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000" r="24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用于运输有害垃圾的专用车辆应具有防渗漏、防遗撒、防扬尘等功能，确保在运输过程中不会对环境和人体健康造成危害。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专用车辆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专用车辆上应清晰标识“有害垃圾”字样及相应的警示标志，以提醒其他人员和车辆注意避让。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标识清晰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运输有害垃圾的专用车辆应配备必要的应急处理设备和安全防护用品，如灭火器、防护服、防毒面具等。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设备齐全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专用运输车辆及设备要求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安全防护措施</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从事有害垃圾分类、收集、运输和处理的工作人员应接受专业培训，掌握相关知识和技能，确保工作过程中的安全。</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制定应急预案</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针对可能发生的突发情况，如泄漏、遗撒等，制定相应的应急预案，确保在紧急情况下能够迅速、有效地进行处置。</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加强监管和宣传</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加强对有害垃圾分类、收集、运输和处理的监管力度，同时加大宣传力度，提高公众对有害垃圾危害的认识和重视程度。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培训专业人员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处理技术与方法探讨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https://d.book118.com/047061020016006035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2024-09-09T09:02:29.599</cp:lastPrinted>
  <dcterms:created xsi:type="dcterms:W3CDTF">2024-09-09T01:02:29Z</dcterms:created>
  <dcterms:modified xsi:type="dcterms:W3CDTF">2024-09-09T01:02:31Z</dcterms:modified>
</cp:coreProperties>
</file>