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F23331-3E58-49B7-BDBE-C072AF4282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501D39-9946-4091-A64C-BFD8240E8D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8022AA-0C02-4854-9871-3BF7D75A3C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9B72E5-9590-4A23-A555-A4DADCCCC8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4B2F40-3501-4B21-86F5-190E475F99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3669BD-4F64-49C9-AE48-2CC248DF71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A49264-45B7-4CFD-837B-F1EFAF7193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093086-C9D0-4595-8B70-E906732E17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0639BD-FA7E-4608-847C-10EFAF500A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010526-43A2-4531-B7E6-92744D997E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9825C0-6D02-481F-9C70-DB8E6586B0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061021056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常州自媒体软文营销策划</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软文营销概述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常州自媒体市场分析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软文营销策略制定</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软文营销实施步骤</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软文营销案例分享</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总结与展望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软文营销概述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软文营销的定义与特点</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软文营销是一种通过撰写富有吸引力和说服力的文章来推广品牌、产品或服务的营销策略。</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软文营销的特点包括隐蔽性、渗透性强、传播渠道广泛等，能够潜移默化地影响消费者的购买决策。</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通过软文营销，企业可以在消费者心中树立品牌形象，提高品牌知名度和美誉度。</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提升品牌知名度和美誉度</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软文营销能够激发消费者的购买欲望，促进产品的销售。</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促进产品销售</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相较于传统广告，软文营销的成本较低，且效果更为持久。</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降低营销成本</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软文营销的重要性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软文营销起源于20世纪初的报纸媒体，随着互联网的发展，软文营销逐渐向网络平台转移。</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如今，自媒体平台的兴起为软文营销提供了更广阔的传播渠道和更精准的目标受众，使其成为企业营销策略的重要组成部分。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软文营销的历史与发展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常州自媒体市场分析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https://d.book118.com/047061021056006052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26</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2024-09-25T19:48:45.409</cp:lastPrinted>
  <dcterms:created xsi:type="dcterms:W3CDTF">2024-09-25T11:48:45Z</dcterms:created>
  <dcterms:modified xsi:type="dcterms:W3CDTF">2024-09-25T11:48:47Z</dcterms:modified>
</cp:coreProperties>
</file>