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6988C0-4FAD-4DE0-B688-C2CB59205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EA8A0D-456A-49DA-B943-9FC7FF9FB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CF3C37-EEE3-4BBA-90E7-D2EB917FE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E9347C-D113-47BE-9B0D-D2A030B27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D57710-D9BF-4457-83E8-0314960DE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1C8B61-13B4-4382-BA99-1BB99AB76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87AA92-C041-43AF-9412-986E4289E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B7988D-E57B-4AAD-8770-8A876C59C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B1D996-F9CC-416C-B71B-6D936DD92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593D8C-9418-4FB1-96A9-B0014B568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355A7C-A8AE-4D44-997E-AEFB7B7F1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06215204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企业违背营销道德的案例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企业营销道德问题分析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企业违背营销道德的后果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如何避免企业违背营销道德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企业违背营销道德案例反思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案例介绍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监管不力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相关法律法规不完善，监管部门未能有效遏制不道德营销行为。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追求利润最大化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企业过度追求经济利益，忽视道德责任和消费者权益。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竞争压力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市场竞争激烈，企业为求生存采取不正当手段以获得竞争优势。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5458" r="545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营销道德缺失的原因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656" b="146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4423" b="1442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8500" b="850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消费者权益受损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消费者因误信虚假宣传而蒙受经济损失或健康损害。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市场秩序混乱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不道德营销行为破坏了市场公平竞争秩序，扰乱行业健康发展。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企业声誉受损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企业因违背营销道德而失去消费者信任，品牌形象受损。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完善相关法律法规，加大对违规企业的处罚力度。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417" r="9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加强法律法规建设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倡导企业自觉遵守营销道德规范，加强行业自律和监督。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提高行业自律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000" r="18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042" r="20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加强消费者教育，提高消费者对不道德营销行为的辨识和抵制能力。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提高消费者意识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应对措施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企业营销道德问题分析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企业通过夸大其词、隐瞒事实或捏造数据等方式误导消费者，以达到销售产品的目的。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某些企业为了吸引消费者，可能会在广告中夸大产品的功效或性能，或者使用模糊的语言和图片误导消费者。例如，某保健品广告声称能治愈多种疾病，但实际上只是普通食品。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125" r="21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虚假宣传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583" r="15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企业通过虚高定价、虚假折扣等方式，使消费者在购买过程中产生误解。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一些商家可能会故意标高价格，然后在促销期间给予消费者虚假折扣，使消费者误以为获得了优惠。另外，有些商家还可能设置复杂的定价策略，如隐藏额外费用或附加条款，以增加消费者的实际负担。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价格欺诈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企业在营销过程中违反法律法规或侵犯消费者合法权益的行为。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一些企业可能会在未经消费者同意的情况下收集个人信息，或在销售过程中强制消费者购买不必要的产品。此外，还有一些企业利用消费者的弱势地位，如老年人或儿童，进行欺诈或强制交易。这些行为不仅损害了消费者的利益，也破坏了市场的公平竞争秩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侵犯消费者权益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企业违背营销道德的后果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https://d.book118.com/047062152042006042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2024-09-15T11:16:56.173</cp:lastPrinted>
  <dcterms:created xsi:type="dcterms:W3CDTF">2024-09-15T03:16:56Z</dcterms:created>
  <dcterms:modified xsi:type="dcterms:W3CDTF">2024-09-15T03:16:58Z</dcterms:modified>
</cp:coreProperties>
</file>