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E1A7CE-F59F-46C5-A4C1-5522E60BB47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8C303-B078-4955-BCE8-B27206C99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46120-B513-484B-ACF9-B7601F33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ABD85-9AE2-4C24-8DE0-33C277C5F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1363B-B009-4BD1-99FE-0E0A1DC69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CBB91-0986-4536-96F7-323B097D1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7DF1D-3A2B-4895-95E5-10C50AB8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731432-E89F-4B81-BE94-E6B56C612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59C0B-F60B-4CAC-96D3-7776197F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92035-251B-4523-9F81-900BB5CFB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62F25-E596-49AD-864C-B1331975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67ED0-E995-4D00-A9A1-10C11361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B5C872E-0192-4FFE-A62B-2618BE7A36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7E4A2CD-89E4-467E-874F-6B3E9E33094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312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业务查房范文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业务查房的执行过程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业务查房的改进措施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业务查房的经验分享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业务查房的重要性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为什么需要进行业务查房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业务查房是一项重要的工作，通过查房可以了解业务运营情况，及时发现问题并加以解决，进而提升服务质量和客户满意度。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业务查房的注意事项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在进行业务查房时，需要保持客观公正，不偏袒任何一方；同时要注意保护员工的积极性，避免频繁查房导致员工压力过大，影响工作效率。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业务查房的准备工作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制定查房计划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制定查房计划是业务查房的第一步。确定查房频率可以帮助确保及时发现问题；确定查房范围可以确保全面覆盖重要区域；分配查房人员可以提高效率。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信息支持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提供查房人员所需的相关信息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确保他们可以全面了解情况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业务运作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确保查房过程不会干扰正常业务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协调安排查房时间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确保资源充足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时间充裕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为查房人员提供足够时间进行仔细检查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避免查房过程匆忙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业务查房的准备工作至关重要，只有充分准备，才能确保查房过程顺利进行并有效发现问题。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业务查房的执行过程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检查工作流程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在执行业务查房时，首先要检查是否按照标准操作进行，然后要仔细检查工作环境是否整洁，最后要评估员工态度和服务质量，确保达到要求的标准。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https://d.book118.com/047063126033006054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业务查房范文</vt:lpstr>
      <vt:lpstr>目录</vt:lpstr>
      <vt:lpstr>第一章 业务查房的重要性</vt:lpstr>
      <vt:lpstr> </vt:lpstr>
      <vt:lpstr> </vt:lpstr>
      <vt:lpstr>第2章 业务查房的准备工作</vt:lpstr>
      <vt:lpstr> </vt:lpstr>
      <vt:lpstr>确保资源充足</vt:lpstr>
      <vt:lpstr>总结</vt:lpstr>
      <vt:lpstr>第3章 业务查房的执行过程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2024-09-28T09:56:31.880</cp:lastPrinted>
  <dcterms:created xsi:type="dcterms:W3CDTF">2024-09-28T01:56:31Z</dcterms:created>
  <dcterms:modified xsi:type="dcterms:W3CDTF">2024-09-28T01:56:34Z</dcterms:modified>
</cp:coreProperties>
</file>