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393160-3FCC-47CC-A5FD-972D49E91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54D241-BF60-47B1-88A8-47BBC8599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2CBCCC-4983-4CC0-ACFC-B8EBFAE5D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6D18B2-7E12-4B89-A188-F201E220D6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0BE3FD-BDE8-4993-B939-7B16CACA79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5164CA-0C71-47F2-AD50-016051EA4A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EA7287-969F-449F-B3E1-93B4513C10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B8EE27-C0EB-490B-A845-6B3E0937D3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476606-7798-4087-8525-4F0FAAA09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F084F-DAA2-4C40-84DA-D2AE70B03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699C0-259C-44D1-A84B-F934EC93F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640360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二氧化碳激光治疗</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二氧化碳激光治疗简介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二氧化碳激光治疗的优势</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二氧化碳激光治疗的操作流程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二氧化碳激光治疗的效果与影响</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二氧化碳激光治疗的发展趋势与未来展望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二氧化碳激光治疗简介</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二氧化碳激光治疗是一种利用二氧化碳激光器产生的光束进行医疗治疗的方法。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二氧化碳激光治疗主要基于激光的生物刺激效应和热效应，通过激光的光热作用对组织进行凝固、烧灼或切割，以达到治疗目的。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二氧化碳激光治疗自20世纪60年代诞生以来，经历了从低功率到高功率、从单一治疗到综合治疗的发展过程。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目前，二氧化碳激光治疗在皮肤科、外科、妇科等领域得到广泛应用，成为一种安全、有效的治疗方法。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二氧化碳激光治疗适用于多种疾病，如皮肤疣、痣、斑、瘢痕、尖锐湿疣等，也可用于手术切割、组织凝固等。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由于二氧化碳激光治疗的热效应可能导致周围正常组织的损伤，因此对于某些敏感部位或深部组织的治疗需谨慎使用。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限制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二氧化碳激光治疗的优势</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精确度高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二氧化碳激光治疗能够精确地瞄准病变组织，减少对周围正常组织的损伤。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损伤小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由于激光能量集中，治疗过程中对周围组织的损伤较小，术后恢复较快。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精确度高，损伤小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止血效果好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二氧化碳激光能够有效地凝固血管，达到止血的目的，减少术中出血。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恢复快</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由于损伤小、出血少，术后恢复较快，患者痛苦减少。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止血效果好，恢复快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二氧化碳激光治疗适用于多种皮肤疾病，如疣、痣、皮肤赘生物等，以及一些浅层组织的良性肿瘤。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安全性高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激光治疗操作简便，安全性高，一般不会引起严重的并发症。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适用范围广，安全性高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二氧化碳激光治疗的操作流程</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https://d.book118.com/047064036021006030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2024-09-01T14:43:59.061</cp:lastPrinted>
  <dcterms:created xsi:type="dcterms:W3CDTF">2024-09-01T06:43:59Z</dcterms:created>
  <dcterms:modified xsi:type="dcterms:W3CDTF">2024-09-01T06:44:01Z</dcterms:modified>
</cp:coreProperties>
</file>